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56" r:id="rId2"/>
    <p:sldId id="258" r:id="rId3"/>
    <p:sldId id="663" r:id="rId4"/>
    <p:sldId id="671" r:id="rId5"/>
    <p:sldId id="672" r:id="rId6"/>
    <p:sldId id="550" r:id="rId7"/>
    <p:sldId id="665" r:id="rId8"/>
    <p:sldId id="666" r:id="rId9"/>
    <p:sldId id="673" r:id="rId10"/>
    <p:sldId id="650" r:id="rId11"/>
    <p:sldId id="651" r:id="rId12"/>
    <p:sldId id="674" r:id="rId13"/>
    <p:sldId id="568" r:id="rId14"/>
    <p:sldId id="667" r:id="rId15"/>
    <p:sldId id="577" r:id="rId16"/>
    <p:sldId id="490" r:id="rId17"/>
    <p:sldId id="580" r:id="rId18"/>
    <p:sldId id="585" r:id="rId19"/>
    <p:sldId id="587" r:id="rId20"/>
    <p:sldId id="668" r:id="rId21"/>
    <p:sldId id="669" r:id="rId22"/>
    <p:sldId id="670" r:id="rId23"/>
    <p:sldId id="675" r:id="rId24"/>
    <p:sldId id="652" r:id="rId25"/>
    <p:sldId id="653" r:id="rId26"/>
    <p:sldId id="654" r:id="rId27"/>
    <p:sldId id="655" r:id="rId28"/>
    <p:sldId id="656" r:id="rId29"/>
    <p:sldId id="657" r:id="rId30"/>
    <p:sldId id="658" r:id="rId31"/>
    <p:sldId id="659" r:id="rId32"/>
    <p:sldId id="661" r:id="rId33"/>
    <p:sldId id="662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5050"/>
    <a:srgbClr val="EACE8A"/>
    <a:srgbClr val="FFCC66"/>
    <a:srgbClr val="CC9900"/>
    <a:srgbClr val="FFCC00"/>
    <a:srgbClr val="A5FFA1"/>
    <a:srgbClr val="FCDCDC"/>
    <a:srgbClr val="ED7D31"/>
    <a:srgbClr val="C55A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淺色樣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03447BB-5D67-496B-8E87-E561075AD55C}" styleName="深色樣式 1 - 輔色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84311" autoAdjust="0"/>
  </p:normalViewPr>
  <p:slideViewPr>
    <p:cSldViewPr snapToGrid="0">
      <p:cViewPr varScale="1">
        <p:scale>
          <a:sx n="66" d="100"/>
          <a:sy n="66" d="100"/>
        </p:scale>
        <p:origin x="260" y="44"/>
      </p:cViewPr>
      <p:guideLst/>
    </p:cSldViewPr>
  </p:slideViewPr>
  <p:outlineViewPr>
    <p:cViewPr>
      <p:scale>
        <a:sx n="33" d="100"/>
        <a:sy n="33" d="100"/>
      </p:scale>
      <p:origin x="0" y="-1062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476"/>
    </p:cViewPr>
  </p:sorterViewPr>
  <p:notesViewPr>
    <p:cSldViewPr snapToGrid="0">
      <p:cViewPr>
        <p:scale>
          <a:sx n="300" d="100"/>
          <a:sy n="300" d="100"/>
        </p:scale>
        <p:origin x="-768" y="-24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810C9A-7D09-4E3B-8CD4-A54B2EC69970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27C30624-8FFC-48BA-AA3C-8322D3692AC3}">
      <dgm:prSet phldrT="[文字]" custT="1"/>
      <dgm:spPr/>
      <dgm:t>
        <a:bodyPr/>
        <a:lstStyle/>
        <a:p>
          <a:r>
            <a:rPr lang="zh-TW" altLang="en-US" sz="1800" b="1" dirty="0" smtClean="0"/>
            <a:t>困難</a:t>
          </a:r>
          <a:endParaRPr lang="zh-TW" altLang="en-US" sz="1800" b="1" dirty="0"/>
        </a:p>
      </dgm:t>
    </dgm:pt>
    <dgm:pt modelId="{E5F7518C-3B36-4C38-A956-D0690BC980F7}" type="parTrans" cxnId="{71909281-4EC1-425E-8B9A-A75A0B7A7C0E}">
      <dgm:prSet/>
      <dgm:spPr/>
      <dgm:t>
        <a:bodyPr/>
        <a:lstStyle/>
        <a:p>
          <a:endParaRPr lang="zh-TW" altLang="en-US" sz="1800" b="1"/>
        </a:p>
      </dgm:t>
    </dgm:pt>
    <dgm:pt modelId="{69EB9B82-E938-4307-90C6-1D63DE087CD8}" type="sibTrans" cxnId="{71909281-4EC1-425E-8B9A-A75A0B7A7C0E}">
      <dgm:prSet/>
      <dgm:spPr/>
      <dgm:t>
        <a:bodyPr/>
        <a:lstStyle/>
        <a:p>
          <a:endParaRPr lang="zh-TW" altLang="en-US" sz="1800" b="1"/>
        </a:p>
      </dgm:t>
    </dgm:pt>
    <dgm:pt modelId="{9CF1ED46-6151-4DCD-9B1D-76B747CC7B25}">
      <dgm:prSet phldrT="[文字]" custT="1"/>
      <dgm:spPr/>
      <dgm:t>
        <a:bodyPr/>
        <a:lstStyle/>
        <a:p>
          <a:r>
            <a:rPr lang="zh-TW" altLang="en-US" sz="1800" b="1" dirty="0" smtClean="0"/>
            <a:t>角度</a:t>
          </a:r>
          <a:endParaRPr lang="zh-TW" altLang="en-US" sz="1800" b="1" dirty="0"/>
        </a:p>
      </dgm:t>
    </dgm:pt>
    <dgm:pt modelId="{05AE5A79-1340-45CE-9A1F-B4C3494832F7}" type="parTrans" cxnId="{14121278-012F-4E2F-97B4-C2F69EB87EFA}">
      <dgm:prSet/>
      <dgm:spPr/>
      <dgm:t>
        <a:bodyPr/>
        <a:lstStyle/>
        <a:p>
          <a:endParaRPr lang="zh-TW" altLang="en-US" sz="1800" b="1"/>
        </a:p>
      </dgm:t>
    </dgm:pt>
    <dgm:pt modelId="{CBDA0A38-B697-4F0C-95E3-638C2B4E9726}" type="sibTrans" cxnId="{14121278-012F-4E2F-97B4-C2F69EB87EFA}">
      <dgm:prSet/>
      <dgm:spPr/>
      <dgm:t>
        <a:bodyPr/>
        <a:lstStyle/>
        <a:p>
          <a:endParaRPr lang="zh-TW" altLang="en-US" sz="1800" b="1"/>
        </a:p>
      </dgm:t>
    </dgm:pt>
    <dgm:pt modelId="{2266FED0-E3E1-4379-A812-108CF7376CC3}">
      <dgm:prSet phldrT="[文字]" custT="1"/>
      <dgm:spPr/>
      <dgm:t>
        <a:bodyPr/>
        <a:lstStyle/>
        <a:p>
          <a:r>
            <a:rPr lang="zh-TW" altLang="en-US" sz="1800" b="1" dirty="0" smtClean="0"/>
            <a:t>最終結果：好處</a:t>
          </a:r>
          <a:endParaRPr lang="zh-TW" altLang="en-US" sz="1800" b="1" dirty="0"/>
        </a:p>
      </dgm:t>
    </dgm:pt>
    <dgm:pt modelId="{1447B32C-2826-47A6-AD90-952D2C0FD082}" type="parTrans" cxnId="{3B6BCFFC-5C9B-439D-B5A8-87A9E959EC81}">
      <dgm:prSet/>
      <dgm:spPr/>
      <dgm:t>
        <a:bodyPr/>
        <a:lstStyle/>
        <a:p>
          <a:endParaRPr lang="zh-TW" altLang="en-US" sz="1800" b="1"/>
        </a:p>
      </dgm:t>
    </dgm:pt>
    <dgm:pt modelId="{7FFF48FA-73B5-442B-A433-4B5F4A53C527}" type="sibTrans" cxnId="{3B6BCFFC-5C9B-439D-B5A8-87A9E959EC81}">
      <dgm:prSet/>
      <dgm:spPr/>
      <dgm:t>
        <a:bodyPr/>
        <a:lstStyle/>
        <a:p>
          <a:endParaRPr lang="zh-TW" altLang="en-US" sz="1800" b="1"/>
        </a:p>
      </dgm:t>
    </dgm:pt>
    <dgm:pt modelId="{8F819C0B-94D9-4564-BEF4-F5AAB6123E14}">
      <dgm:prSet phldrT="[文字]" custT="1"/>
      <dgm:spPr/>
      <dgm:t>
        <a:bodyPr/>
        <a:lstStyle/>
        <a:p>
          <a:r>
            <a:rPr lang="zh-TW" altLang="en-US" sz="1800" b="1" dirty="0" smtClean="0"/>
            <a:t>最終結果：壞處</a:t>
          </a:r>
          <a:endParaRPr lang="zh-TW" altLang="en-US" sz="1800" b="1" dirty="0"/>
        </a:p>
      </dgm:t>
    </dgm:pt>
    <dgm:pt modelId="{DF7CE3CB-710F-4E33-AF7D-E21808D16B7A}" type="parTrans" cxnId="{9D89EF38-C3E9-4001-BA40-1754B8EE74A4}">
      <dgm:prSet/>
      <dgm:spPr/>
      <dgm:t>
        <a:bodyPr/>
        <a:lstStyle/>
        <a:p>
          <a:endParaRPr lang="zh-TW" altLang="en-US" sz="1800" b="1"/>
        </a:p>
      </dgm:t>
    </dgm:pt>
    <dgm:pt modelId="{27555B54-1747-4561-85F9-1576CE6B8D97}" type="sibTrans" cxnId="{9D89EF38-C3E9-4001-BA40-1754B8EE74A4}">
      <dgm:prSet/>
      <dgm:spPr/>
      <dgm:t>
        <a:bodyPr/>
        <a:lstStyle/>
        <a:p>
          <a:endParaRPr lang="zh-TW" altLang="en-US" sz="1800" b="1"/>
        </a:p>
      </dgm:t>
    </dgm:pt>
    <dgm:pt modelId="{6CDDB156-DA07-45E3-B10E-B23F9EF6B806}">
      <dgm:prSet phldrT="[文字]" custT="1"/>
      <dgm:spPr/>
      <dgm:t>
        <a:bodyPr/>
        <a:lstStyle/>
        <a:p>
          <a:r>
            <a:rPr lang="zh-TW" altLang="en-US" sz="1800" b="1" dirty="0" smtClean="0"/>
            <a:t>解決方法</a:t>
          </a:r>
          <a:endParaRPr lang="zh-TW" altLang="en-US" sz="1800" b="1" dirty="0"/>
        </a:p>
      </dgm:t>
    </dgm:pt>
    <dgm:pt modelId="{12CDAD72-575F-4E1F-AE8A-16C126B3C511}" type="parTrans" cxnId="{30B8E02C-0762-4E86-93BC-584C2AABE172}">
      <dgm:prSet/>
      <dgm:spPr/>
      <dgm:t>
        <a:bodyPr/>
        <a:lstStyle/>
        <a:p>
          <a:endParaRPr lang="zh-TW" altLang="en-US" sz="1800" b="1"/>
        </a:p>
      </dgm:t>
    </dgm:pt>
    <dgm:pt modelId="{071C289D-1DF4-43D8-87C5-349B8869B4F0}" type="sibTrans" cxnId="{30B8E02C-0762-4E86-93BC-584C2AABE172}">
      <dgm:prSet/>
      <dgm:spPr/>
      <dgm:t>
        <a:bodyPr/>
        <a:lstStyle/>
        <a:p>
          <a:endParaRPr lang="zh-TW" altLang="en-US" sz="1800" b="1"/>
        </a:p>
      </dgm:t>
    </dgm:pt>
    <dgm:pt modelId="{E653FC2F-0E08-4031-B828-F04CBA515A9F}">
      <dgm:prSet phldrT="[文字]" custT="1"/>
      <dgm:spPr/>
      <dgm:t>
        <a:bodyPr/>
        <a:lstStyle/>
        <a:p>
          <a:r>
            <a:rPr lang="zh-TW" altLang="en-US" sz="1800" b="1" dirty="0" smtClean="0"/>
            <a:t>解決方法</a:t>
          </a:r>
          <a:endParaRPr lang="zh-TW" altLang="en-US" sz="1800" b="1" dirty="0"/>
        </a:p>
      </dgm:t>
    </dgm:pt>
    <dgm:pt modelId="{26081603-FAB9-4771-95FB-B3CA0AD55E26}" type="parTrans" cxnId="{F25CC079-5170-4A53-A486-2FA421D2879C}">
      <dgm:prSet/>
      <dgm:spPr/>
      <dgm:t>
        <a:bodyPr/>
        <a:lstStyle/>
        <a:p>
          <a:endParaRPr lang="zh-TW" altLang="en-US" sz="1800" b="1"/>
        </a:p>
      </dgm:t>
    </dgm:pt>
    <dgm:pt modelId="{EADD76D8-C6FE-4D35-8F74-73C890B64381}" type="sibTrans" cxnId="{F25CC079-5170-4A53-A486-2FA421D2879C}">
      <dgm:prSet/>
      <dgm:spPr/>
      <dgm:t>
        <a:bodyPr/>
        <a:lstStyle/>
        <a:p>
          <a:endParaRPr lang="zh-TW" altLang="en-US" sz="1800" b="1"/>
        </a:p>
      </dgm:t>
    </dgm:pt>
    <dgm:pt modelId="{F80D3E30-6023-4F6B-8C2C-BF59C50C23B9}">
      <dgm:prSet phldrT="[文字]" custT="1"/>
      <dgm:spPr/>
      <dgm:t>
        <a:bodyPr/>
        <a:lstStyle/>
        <a:p>
          <a:r>
            <a:rPr lang="zh-TW" altLang="en-US" sz="1800" b="1" dirty="0" smtClean="0"/>
            <a:t>即時結果</a:t>
          </a:r>
          <a:endParaRPr lang="zh-TW" altLang="en-US" sz="1800" b="1" dirty="0"/>
        </a:p>
      </dgm:t>
    </dgm:pt>
    <dgm:pt modelId="{0041DFBA-F45F-420F-8961-52329457D36F}" type="parTrans" cxnId="{8F14667D-66B1-407D-9959-210B3D8F422B}">
      <dgm:prSet/>
      <dgm:spPr/>
      <dgm:t>
        <a:bodyPr/>
        <a:lstStyle/>
        <a:p>
          <a:endParaRPr lang="zh-TW" altLang="en-US" sz="1800" b="1"/>
        </a:p>
      </dgm:t>
    </dgm:pt>
    <dgm:pt modelId="{6412C58A-1AAE-4ABB-A764-F9FD592250A6}" type="sibTrans" cxnId="{8F14667D-66B1-407D-9959-210B3D8F422B}">
      <dgm:prSet/>
      <dgm:spPr/>
      <dgm:t>
        <a:bodyPr/>
        <a:lstStyle/>
        <a:p>
          <a:endParaRPr lang="zh-TW" altLang="en-US" sz="1800" b="1"/>
        </a:p>
      </dgm:t>
    </dgm:pt>
    <dgm:pt modelId="{032479F7-B0E2-4126-91AE-801D072E2B1A}">
      <dgm:prSet phldrT="[文字]" custT="1"/>
      <dgm:spPr/>
      <dgm:t>
        <a:bodyPr/>
        <a:lstStyle/>
        <a:p>
          <a:r>
            <a:rPr lang="zh-TW" altLang="en-US" sz="1800" b="1" dirty="0" smtClean="0"/>
            <a:t>最終結果：好處</a:t>
          </a:r>
          <a:endParaRPr lang="zh-TW" altLang="en-US" sz="1800" b="1" dirty="0"/>
        </a:p>
      </dgm:t>
    </dgm:pt>
    <dgm:pt modelId="{536A64F7-13FF-439A-B8BF-490C0F3557DB}" type="parTrans" cxnId="{BF563ECE-1E7F-4912-892A-D7A10867A219}">
      <dgm:prSet/>
      <dgm:spPr/>
      <dgm:t>
        <a:bodyPr/>
        <a:lstStyle/>
        <a:p>
          <a:endParaRPr lang="zh-TW" altLang="en-US" sz="1800" b="1"/>
        </a:p>
      </dgm:t>
    </dgm:pt>
    <dgm:pt modelId="{D6F5AC16-5EB5-451A-A8E1-F21EDF94855C}" type="sibTrans" cxnId="{BF563ECE-1E7F-4912-892A-D7A10867A219}">
      <dgm:prSet/>
      <dgm:spPr/>
      <dgm:t>
        <a:bodyPr/>
        <a:lstStyle/>
        <a:p>
          <a:endParaRPr lang="zh-TW" altLang="en-US" sz="1800" b="1"/>
        </a:p>
      </dgm:t>
    </dgm:pt>
    <dgm:pt modelId="{B85F4682-67FA-4399-813C-A153FA1FFC79}">
      <dgm:prSet phldrT="[文字]" custT="1"/>
      <dgm:spPr/>
      <dgm:t>
        <a:bodyPr/>
        <a:lstStyle/>
        <a:p>
          <a:r>
            <a:rPr lang="zh-TW" altLang="en-US" sz="1800" b="1" dirty="0" smtClean="0"/>
            <a:t>角度</a:t>
          </a:r>
          <a:endParaRPr lang="zh-TW" altLang="en-US" sz="1800" b="1" dirty="0"/>
        </a:p>
      </dgm:t>
    </dgm:pt>
    <dgm:pt modelId="{9C5BE4A1-7C09-4E20-AE86-8FF761857B26}" type="parTrans" cxnId="{96E10CFD-87ED-4BB6-89BF-4D88CBE48D24}">
      <dgm:prSet/>
      <dgm:spPr/>
      <dgm:t>
        <a:bodyPr/>
        <a:lstStyle/>
        <a:p>
          <a:endParaRPr lang="zh-TW" altLang="en-US" sz="1800" b="1"/>
        </a:p>
      </dgm:t>
    </dgm:pt>
    <dgm:pt modelId="{7FD479EE-2BFA-4FE7-AB86-ED18537064EE}" type="sibTrans" cxnId="{96E10CFD-87ED-4BB6-89BF-4D88CBE48D24}">
      <dgm:prSet/>
      <dgm:spPr/>
      <dgm:t>
        <a:bodyPr/>
        <a:lstStyle/>
        <a:p>
          <a:endParaRPr lang="zh-TW" altLang="en-US" sz="1800" b="1"/>
        </a:p>
      </dgm:t>
    </dgm:pt>
    <dgm:pt modelId="{987325F6-CAAD-49AB-92A6-ED80A6F17442}">
      <dgm:prSet phldrT="[文字]" custT="1"/>
      <dgm:spPr/>
      <dgm:t>
        <a:bodyPr/>
        <a:lstStyle/>
        <a:p>
          <a:r>
            <a:rPr lang="zh-TW" altLang="en-US" sz="1800" b="1" dirty="0" smtClean="0"/>
            <a:t>即時結果</a:t>
          </a:r>
          <a:endParaRPr lang="zh-TW" altLang="en-US" sz="1800" b="1" dirty="0"/>
        </a:p>
      </dgm:t>
    </dgm:pt>
    <dgm:pt modelId="{407C08DC-84A1-47E4-826E-2E3DB1222F6A}" type="parTrans" cxnId="{0A089EA9-04C4-4211-B9FB-12838C9CE89B}">
      <dgm:prSet/>
      <dgm:spPr/>
      <dgm:t>
        <a:bodyPr/>
        <a:lstStyle/>
        <a:p>
          <a:endParaRPr lang="zh-TW" altLang="en-US" sz="1800" b="1"/>
        </a:p>
      </dgm:t>
    </dgm:pt>
    <dgm:pt modelId="{A189AD1A-8DED-479F-9B13-5B2E40917053}" type="sibTrans" cxnId="{0A089EA9-04C4-4211-B9FB-12838C9CE89B}">
      <dgm:prSet/>
      <dgm:spPr/>
      <dgm:t>
        <a:bodyPr/>
        <a:lstStyle/>
        <a:p>
          <a:endParaRPr lang="zh-TW" altLang="en-US" sz="1800" b="1"/>
        </a:p>
      </dgm:t>
    </dgm:pt>
    <dgm:pt modelId="{A8A6BD72-F666-4792-89EA-6EAE5FFA809F}">
      <dgm:prSet phldrT="[文字]" custT="1"/>
      <dgm:spPr/>
      <dgm:t>
        <a:bodyPr/>
        <a:lstStyle/>
        <a:p>
          <a:r>
            <a:rPr lang="zh-TW" altLang="en-US" sz="1800" b="1" dirty="0" smtClean="0"/>
            <a:t>最終結果：好處</a:t>
          </a:r>
          <a:endParaRPr lang="zh-TW" altLang="en-US" sz="1800" b="1" dirty="0"/>
        </a:p>
      </dgm:t>
    </dgm:pt>
    <dgm:pt modelId="{307A35A3-93A8-4D37-B523-DD34A4BEA739}" type="parTrans" cxnId="{782FFB56-9F8F-4093-9DF0-4110A1ED1A70}">
      <dgm:prSet/>
      <dgm:spPr/>
      <dgm:t>
        <a:bodyPr/>
        <a:lstStyle/>
        <a:p>
          <a:endParaRPr lang="zh-TW" altLang="en-US" sz="1800" b="1"/>
        </a:p>
      </dgm:t>
    </dgm:pt>
    <dgm:pt modelId="{DE29B966-6FFD-4F62-B1A6-52AA72FCCD77}" type="sibTrans" cxnId="{782FFB56-9F8F-4093-9DF0-4110A1ED1A70}">
      <dgm:prSet/>
      <dgm:spPr/>
      <dgm:t>
        <a:bodyPr/>
        <a:lstStyle/>
        <a:p>
          <a:endParaRPr lang="zh-TW" altLang="en-US" sz="1800" b="1"/>
        </a:p>
      </dgm:t>
    </dgm:pt>
    <dgm:pt modelId="{3E9B9B55-B5A6-4DC3-AD7C-69CDF7D349C7}">
      <dgm:prSet phldrT="[文字]" custT="1"/>
      <dgm:spPr/>
      <dgm:t>
        <a:bodyPr/>
        <a:lstStyle/>
        <a:p>
          <a:r>
            <a:rPr lang="zh-TW" altLang="en-US" sz="1800" b="1" dirty="0" smtClean="0"/>
            <a:t>即時結果</a:t>
          </a:r>
          <a:endParaRPr lang="zh-TW" altLang="en-US" sz="1800" b="1" dirty="0"/>
        </a:p>
      </dgm:t>
    </dgm:pt>
    <dgm:pt modelId="{9C67F655-B415-44DE-856A-0D9EE33F333F}" type="parTrans" cxnId="{DA21D460-0063-4AD7-AF15-94817956955D}">
      <dgm:prSet/>
      <dgm:spPr/>
      <dgm:t>
        <a:bodyPr/>
        <a:lstStyle/>
        <a:p>
          <a:endParaRPr lang="zh-TW" altLang="en-US" sz="1800" b="1"/>
        </a:p>
      </dgm:t>
    </dgm:pt>
    <dgm:pt modelId="{980332DE-9AB9-48D0-BDEA-BC95C70A486A}" type="sibTrans" cxnId="{DA21D460-0063-4AD7-AF15-94817956955D}">
      <dgm:prSet/>
      <dgm:spPr/>
      <dgm:t>
        <a:bodyPr/>
        <a:lstStyle/>
        <a:p>
          <a:endParaRPr lang="zh-TW" altLang="en-US" sz="1800" b="1"/>
        </a:p>
      </dgm:t>
    </dgm:pt>
    <dgm:pt modelId="{B3ED356E-0BA5-4415-8ED0-4F429AA3BACA}">
      <dgm:prSet phldrT="[文字]" custT="1"/>
      <dgm:spPr/>
      <dgm:t>
        <a:bodyPr/>
        <a:lstStyle/>
        <a:p>
          <a:r>
            <a:rPr lang="zh-TW" altLang="en-US" sz="1800" b="1" dirty="0" smtClean="0"/>
            <a:t>最終結果：壞處</a:t>
          </a:r>
          <a:endParaRPr lang="zh-TW" altLang="en-US" sz="1800" b="1"/>
        </a:p>
      </dgm:t>
    </dgm:pt>
    <dgm:pt modelId="{46B62EA6-5E4E-46AF-A83E-8BA0A1CE2CFC}" type="parTrans" cxnId="{1D06D6AA-684B-42DD-915D-5034F5F84D9D}">
      <dgm:prSet/>
      <dgm:spPr/>
      <dgm:t>
        <a:bodyPr/>
        <a:lstStyle/>
        <a:p>
          <a:endParaRPr lang="zh-TW" altLang="en-US" sz="1800" b="1"/>
        </a:p>
      </dgm:t>
    </dgm:pt>
    <dgm:pt modelId="{B4D122A0-659C-4BF4-9BF1-E14378F34908}" type="sibTrans" cxnId="{1D06D6AA-684B-42DD-915D-5034F5F84D9D}">
      <dgm:prSet/>
      <dgm:spPr/>
      <dgm:t>
        <a:bodyPr/>
        <a:lstStyle/>
        <a:p>
          <a:endParaRPr lang="zh-TW" altLang="en-US" sz="1800" b="1"/>
        </a:p>
      </dgm:t>
    </dgm:pt>
    <dgm:pt modelId="{57A85E23-6560-4284-B3DE-ADAB53C31A6E}">
      <dgm:prSet phldrT="[文字]" custT="1"/>
      <dgm:spPr/>
      <dgm:t>
        <a:bodyPr/>
        <a:lstStyle/>
        <a:p>
          <a:r>
            <a:rPr lang="zh-TW" altLang="en-US" sz="1800" b="1" dirty="0" smtClean="0"/>
            <a:t>解決方法</a:t>
          </a:r>
          <a:endParaRPr lang="zh-TW" altLang="en-US" sz="1800" b="1" dirty="0"/>
        </a:p>
      </dgm:t>
    </dgm:pt>
    <dgm:pt modelId="{3C226136-ED2C-4E4D-A9F1-B3B9A26CB676}" type="parTrans" cxnId="{E9261655-D5D2-4DC3-A883-01C623B02251}">
      <dgm:prSet/>
      <dgm:spPr/>
      <dgm:t>
        <a:bodyPr/>
        <a:lstStyle/>
        <a:p>
          <a:endParaRPr lang="zh-TW" altLang="en-US" sz="1800" b="1"/>
        </a:p>
      </dgm:t>
    </dgm:pt>
    <dgm:pt modelId="{463458A4-1EC7-40D6-A24E-5CF4D35BEA77}" type="sibTrans" cxnId="{E9261655-D5D2-4DC3-A883-01C623B02251}">
      <dgm:prSet/>
      <dgm:spPr/>
      <dgm:t>
        <a:bodyPr/>
        <a:lstStyle/>
        <a:p>
          <a:endParaRPr lang="zh-TW" altLang="en-US" sz="1800" b="1"/>
        </a:p>
      </dgm:t>
    </dgm:pt>
    <dgm:pt modelId="{74EF1D24-D1E1-42F2-8A88-AA5A47A5F18F}">
      <dgm:prSet phldrT="[文字]" custT="1"/>
      <dgm:spPr/>
      <dgm:t>
        <a:bodyPr/>
        <a:lstStyle/>
        <a:p>
          <a:r>
            <a:rPr lang="zh-TW" altLang="en-US" sz="1800" b="1" smtClean="0"/>
            <a:t>最終</a:t>
          </a:r>
          <a:r>
            <a:rPr lang="zh-TW" altLang="en-US" sz="1800" b="1" dirty="0" smtClean="0"/>
            <a:t>結果：壞處</a:t>
          </a:r>
          <a:endParaRPr lang="zh-TW" altLang="en-US" sz="1800" b="1" dirty="0"/>
        </a:p>
      </dgm:t>
    </dgm:pt>
    <dgm:pt modelId="{A5A85F7A-FD97-450F-8ED2-955B67200F53}" type="parTrans" cxnId="{3C792693-F5F3-4684-B509-9668F1C6113C}">
      <dgm:prSet/>
      <dgm:spPr/>
      <dgm:t>
        <a:bodyPr/>
        <a:lstStyle/>
        <a:p>
          <a:endParaRPr lang="zh-TW" altLang="en-US"/>
        </a:p>
      </dgm:t>
    </dgm:pt>
    <dgm:pt modelId="{E42D8571-02CF-470B-88B6-2B385EAB8A18}" type="sibTrans" cxnId="{3C792693-F5F3-4684-B509-9668F1C6113C}">
      <dgm:prSet/>
      <dgm:spPr/>
      <dgm:t>
        <a:bodyPr/>
        <a:lstStyle/>
        <a:p>
          <a:endParaRPr lang="zh-TW" altLang="en-US"/>
        </a:p>
      </dgm:t>
    </dgm:pt>
    <dgm:pt modelId="{E763EEBE-BA21-44F7-9E78-51C4DDA60B68}" type="pres">
      <dgm:prSet presAssocID="{13810C9A-7D09-4E3B-8CD4-A54B2EC6997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1FE397C6-4633-4716-8577-261B0ECB57D8}" type="pres">
      <dgm:prSet presAssocID="{27C30624-8FFC-48BA-AA3C-8322D3692AC3}" presName="hierRoot1" presStyleCnt="0"/>
      <dgm:spPr/>
    </dgm:pt>
    <dgm:pt modelId="{BDE2B54E-C7E9-42EA-8FEF-A869E081F94F}" type="pres">
      <dgm:prSet presAssocID="{27C30624-8FFC-48BA-AA3C-8322D3692AC3}" presName="composite" presStyleCnt="0"/>
      <dgm:spPr/>
    </dgm:pt>
    <dgm:pt modelId="{EBBE214D-B9CD-47C6-9300-20F43B4C753B}" type="pres">
      <dgm:prSet presAssocID="{27C30624-8FFC-48BA-AA3C-8322D3692AC3}" presName="background" presStyleLbl="node0" presStyleIdx="0" presStyleCnt="1"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zh-TW" altLang="en-US"/>
        </a:p>
      </dgm:t>
    </dgm:pt>
    <dgm:pt modelId="{342941E3-9E1B-40EA-B43C-0B84CFD08A8E}" type="pres">
      <dgm:prSet presAssocID="{27C30624-8FFC-48BA-AA3C-8322D3692AC3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2A56AFA-3DC3-4AF0-9C98-7240FFA02563}" type="pres">
      <dgm:prSet presAssocID="{27C30624-8FFC-48BA-AA3C-8322D3692AC3}" presName="hierChild2" presStyleCnt="0"/>
      <dgm:spPr/>
    </dgm:pt>
    <dgm:pt modelId="{2BFB572F-6F21-485D-AB30-8E4F4BBFDF9B}" type="pres">
      <dgm:prSet presAssocID="{05AE5A79-1340-45CE-9A1F-B4C3494832F7}" presName="Name10" presStyleLbl="parChTrans1D2" presStyleIdx="0" presStyleCnt="2"/>
      <dgm:spPr/>
      <dgm:t>
        <a:bodyPr/>
        <a:lstStyle/>
        <a:p>
          <a:endParaRPr lang="zh-TW" altLang="en-US"/>
        </a:p>
      </dgm:t>
    </dgm:pt>
    <dgm:pt modelId="{952E28E2-C577-412F-BEC7-EE8FADE3F90C}" type="pres">
      <dgm:prSet presAssocID="{9CF1ED46-6151-4DCD-9B1D-76B747CC7B25}" presName="hierRoot2" presStyleCnt="0"/>
      <dgm:spPr/>
    </dgm:pt>
    <dgm:pt modelId="{81AFF74D-0FB7-4D54-BD56-CA82AE8031F0}" type="pres">
      <dgm:prSet presAssocID="{9CF1ED46-6151-4DCD-9B1D-76B747CC7B25}" presName="composite2" presStyleCnt="0"/>
      <dgm:spPr/>
    </dgm:pt>
    <dgm:pt modelId="{CC973401-B7FF-406C-963E-1139FBC4F802}" type="pres">
      <dgm:prSet presAssocID="{9CF1ED46-6151-4DCD-9B1D-76B747CC7B25}" presName="background2" presStyleLbl="node2" presStyleIdx="0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67623528-D094-4643-8D41-410B5F6C2EF5}" type="pres">
      <dgm:prSet presAssocID="{9CF1ED46-6151-4DCD-9B1D-76B747CC7B25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49FCE0A7-2DDB-4265-B858-2BC8ECD0D228}" type="pres">
      <dgm:prSet presAssocID="{9CF1ED46-6151-4DCD-9B1D-76B747CC7B25}" presName="hierChild3" presStyleCnt="0"/>
      <dgm:spPr/>
    </dgm:pt>
    <dgm:pt modelId="{5E319C34-A1CE-4B2A-A5D4-21810C372B30}" type="pres">
      <dgm:prSet presAssocID="{26081603-FAB9-4771-95FB-B3CA0AD55E26}" presName="Name17" presStyleLbl="parChTrans1D3" presStyleIdx="0" presStyleCnt="3"/>
      <dgm:spPr/>
      <dgm:t>
        <a:bodyPr/>
        <a:lstStyle/>
        <a:p>
          <a:endParaRPr lang="zh-TW" altLang="en-US"/>
        </a:p>
      </dgm:t>
    </dgm:pt>
    <dgm:pt modelId="{4CBE47AD-B536-4B1D-8678-25FC3CD7D3B2}" type="pres">
      <dgm:prSet presAssocID="{E653FC2F-0E08-4031-B828-F04CBA515A9F}" presName="hierRoot3" presStyleCnt="0"/>
      <dgm:spPr/>
    </dgm:pt>
    <dgm:pt modelId="{48A17911-6600-4D7C-844E-780B4718C8B7}" type="pres">
      <dgm:prSet presAssocID="{E653FC2F-0E08-4031-B828-F04CBA515A9F}" presName="composite3" presStyleCnt="0"/>
      <dgm:spPr/>
    </dgm:pt>
    <dgm:pt modelId="{669901B5-8C0B-4BFF-9FB4-E213929174AE}" type="pres">
      <dgm:prSet presAssocID="{E653FC2F-0E08-4031-B828-F04CBA515A9F}" presName="background3" presStyleLbl="node3" presStyleIdx="0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83042431-E665-4088-941A-1CEE940F740C}" type="pres">
      <dgm:prSet presAssocID="{E653FC2F-0E08-4031-B828-F04CBA515A9F}" presName="text3" presStyleLbl="fgAcc3" presStyleIdx="0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E506E9DF-9B4E-4CEB-B9CC-746530AD8215}" type="pres">
      <dgm:prSet presAssocID="{E653FC2F-0E08-4031-B828-F04CBA515A9F}" presName="hierChild4" presStyleCnt="0"/>
      <dgm:spPr/>
    </dgm:pt>
    <dgm:pt modelId="{B09D06F3-0B70-448B-9A2F-33E60BF25AA4}" type="pres">
      <dgm:prSet presAssocID="{407C08DC-84A1-47E4-826E-2E3DB1222F6A}" presName="Name23" presStyleLbl="parChTrans1D4" presStyleIdx="0" presStyleCnt="9"/>
      <dgm:spPr/>
      <dgm:t>
        <a:bodyPr/>
        <a:lstStyle/>
        <a:p>
          <a:endParaRPr lang="zh-TW" altLang="en-US"/>
        </a:p>
      </dgm:t>
    </dgm:pt>
    <dgm:pt modelId="{ECADA64A-8EAB-42C0-BD8E-F43FD4A4CD48}" type="pres">
      <dgm:prSet presAssocID="{987325F6-CAAD-49AB-92A6-ED80A6F17442}" presName="hierRoot4" presStyleCnt="0"/>
      <dgm:spPr/>
    </dgm:pt>
    <dgm:pt modelId="{0B70E436-0914-477E-BCC2-65B71C756474}" type="pres">
      <dgm:prSet presAssocID="{987325F6-CAAD-49AB-92A6-ED80A6F17442}" presName="composite4" presStyleCnt="0"/>
      <dgm:spPr/>
    </dgm:pt>
    <dgm:pt modelId="{2A7A5724-52CA-40A1-865D-C4FF76BBED2F}" type="pres">
      <dgm:prSet presAssocID="{987325F6-CAAD-49AB-92A6-ED80A6F17442}" presName="background4" presStyleLbl="node4" presStyleIdx="0" presStyleCnt="9"/>
      <dgm:spPr/>
    </dgm:pt>
    <dgm:pt modelId="{F2D65A47-7D36-4478-A40B-A13AE01E6809}" type="pres">
      <dgm:prSet presAssocID="{987325F6-CAAD-49AB-92A6-ED80A6F17442}" presName="text4" presStyleLbl="fgAcc4" presStyleIdx="0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54A32EA-F147-450D-BC88-B7E7AAF313B7}" type="pres">
      <dgm:prSet presAssocID="{987325F6-CAAD-49AB-92A6-ED80A6F17442}" presName="hierChild5" presStyleCnt="0"/>
      <dgm:spPr/>
    </dgm:pt>
    <dgm:pt modelId="{C7BFCE72-C7C6-48F8-8DCA-090164E50F6F}" type="pres">
      <dgm:prSet presAssocID="{307A35A3-93A8-4D37-B523-DD34A4BEA739}" presName="Name23" presStyleLbl="parChTrans1D4" presStyleIdx="1" presStyleCnt="9"/>
      <dgm:spPr/>
      <dgm:t>
        <a:bodyPr/>
        <a:lstStyle/>
        <a:p>
          <a:endParaRPr lang="zh-TW" altLang="en-US"/>
        </a:p>
      </dgm:t>
    </dgm:pt>
    <dgm:pt modelId="{06C4DC38-D555-4F91-9ADB-EC8938EA62E9}" type="pres">
      <dgm:prSet presAssocID="{A8A6BD72-F666-4792-89EA-6EAE5FFA809F}" presName="hierRoot4" presStyleCnt="0"/>
      <dgm:spPr/>
    </dgm:pt>
    <dgm:pt modelId="{27CEBD87-AF90-4A72-A943-C8A238CA2318}" type="pres">
      <dgm:prSet presAssocID="{A8A6BD72-F666-4792-89EA-6EAE5FFA809F}" presName="composite4" presStyleCnt="0"/>
      <dgm:spPr/>
    </dgm:pt>
    <dgm:pt modelId="{7648D86E-608A-4D40-B6DE-6F7F21342DF6}" type="pres">
      <dgm:prSet presAssocID="{A8A6BD72-F666-4792-89EA-6EAE5FFA809F}" presName="background4" presStyleLbl="node4" presStyleIdx="1" presStyleCnt="9"/>
      <dgm:spPr/>
    </dgm:pt>
    <dgm:pt modelId="{3FB0927A-B4EA-4744-B87B-9DD8557F83E2}" type="pres">
      <dgm:prSet presAssocID="{A8A6BD72-F666-4792-89EA-6EAE5FFA809F}" presName="text4" presStyleLbl="fgAcc4" presStyleIdx="1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8B7C067-B985-4D51-8991-CEF6D73656AC}" type="pres">
      <dgm:prSet presAssocID="{A8A6BD72-F666-4792-89EA-6EAE5FFA809F}" presName="hierChild5" presStyleCnt="0"/>
      <dgm:spPr/>
    </dgm:pt>
    <dgm:pt modelId="{8D0ED313-BF2A-4712-9AAC-3AA874EF1444}" type="pres">
      <dgm:prSet presAssocID="{9C67F655-B415-44DE-856A-0D9EE33F333F}" presName="Name23" presStyleLbl="parChTrans1D4" presStyleIdx="2" presStyleCnt="9"/>
      <dgm:spPr/>
      <dgm:t>
        <a:bodyPr/>
        <a:lstStyle/>
        <a:p>
          <a:endParaRPr lang="zh-TW" altLang="en-US"/>
        </a:p>
      </dgm:t>
    </dgm:pt>
    <dgm:pt modelId="{EEC31C59-E99C-43BE-B18C-08B095C6B600}" type="pres">
      <dgm:prSet presAssocID="{3E9B9B55-B5A6-4DC3-AD7C-69CDF7D349C7}" presName="hierRoot4" presStyleCnt="0"/>
      <dgm:spPr/>
    </dgm:pt>
    <dgm:pt modelId="{8269A311-F64B-40D8-BC20-C9954490528A}" type="pres">
      <dgm:prSet presAssocID="{3E9B9B55-B5A6-4DC3-AD7C-69CDF7D349C7}" presName="composite4" presStyleCnt="0"/>
      <dgm:spPr/>
    </dgm:pt>
    <dgm:pt modelId="{0119C9FA-93A0-4BBF-AA8D-7F75A27EE6FB}" type="pres">
      <dgm:prSet presAssocID="{3E9B9B55-B5A6-4DC3-AD7C-69CDF7D349C7}" presName="background4" presStyleLbl="node4" presStyleIdx="2" presStyleCnt="9"/>
      <dgm:spPr/>
    </dgm:pt>
    <dgm:pt modelId="{8C6259EF-FE29-4CC0-B9BD-CA0CB8F1EBD3}" type="pres">
      <dgm:prSet presAssocID="{3E9B9B55-B5A6-4DC3-AD7C-69CDF7D349C7}" presName="text4" presStyleLbl="fgAcc4" presStyleIdx="2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50AE02E-188C-44DC-ADBA-A62589F7EE35}" type="pres">
      <dgm:prSet presAssocID="{3E9B9B55-B5A6-4DC3-AD7C-69CDF7D349C7}" presName="hierChild5" presStyleCnt="0"/>
      <dgm:spPr/>
    </dgm:pt>
    <dgm:pt modelId="{FFF0D558-5195-4BC0-B186-9CB9EC29AD9E}" type="pres">
      <dgm:prSet presAssocID="{46B62EA6-5E4E-46AF-A83E-8BA0A1CE2CFC}" presName="Name23" presStyleLbl="parChTrans1D4" presStyleIdx="3" presStyleCnt="9"/>
      <dgm:spPr/>
      <dgm:t>
        <a:bodyPr/>
        <a:lstStyle/>
        <a:p>
          <a:endParaRPr lang="zh-TW" altLang="en-US"/>
        </a:p>
      </dgm:t>
    </dgm:pt>
    <dgm:pt modelId="{8FB5E0B2-935A-4CD3-AA92-39F86D52F508}" type="pres">
      <dgm:prSet presAssocID="{B3ED356E-0BA5-4415-8ED0-4F429AA3BACA}" presName="hierRoot4" presStyleCnt="0"/>
      <dgm:spPr/>
    </dgm:pt>
    <dgm:pt modelId="{C09BEFD9-94B8-4C15-8C62-A446A4129453}" type="pres">
      <dgm:prSet presAssocID="{B3ED356E-0BA5-4415-8ED0-4F429AA3BACA}" presName="composite4" presStyleCnt="0"/>
      <dgm:spPr/>
    </dgm:pt>
    <dgm:pt modelId="{F297A8BC-4D49-4766-856F-DADBE379892F}" type="pres">
      <dgm:prSet presAssocID="{B3ED356E-0BA5-4415-8ED0-4F429AA3BACA}" presName="background4" presStyleLbl="node4" presStyleIdx="3" presStyleCnt="9"/>
      <dgm:spPr/>
    </dgm:pt>
    <dgm:pt modelId="{2B67EEDF-E8FD-43EF-B4DC-B4E7732C8F1F}" type="pres">
      <dgm:prSet presAssocID="{B3ED356E-0BA5-4415-8ED0-4F429AA3BACA}" presName="text4" presStyleLbl="fgAcc4" presStyleIdx="3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793E33F-DF2A-4393-A912-6D30AE8C3446}" type="pres">
      <dgm:prSet presAssocID="{B3ED356E-0BA5-4415-8ED0-4F429AA3BACA}" presName="hierChild5" presStyleCnt="0"/>
      <dgm:spPr/>
    </dgm:pt>
    <dgm:pt modelId="{6F0B3077-C8FA-4D15-BB1C-FF8E0C43C8CD}" type="pres">
      <dgm:prSet presAssocID="{3C226136-ED2C-4E4D-A9F1-B3B9A26CB676}" presName="Name17" presStyleLbl="parChTrans1D3" presStyleIdx="1" presStyleCnt="3"/>
      <dgm:spPr/>
      <dgm:t>
        <a:bodyPr/>
        <a:lstStyle/>
        <a:p>
          <a:endParaRPr lang="zh-TW" altLang="en-US"/>
        </a:p>
      </dgm:t>
    </dgm:pt>
    <dgm:pt modelId="{2D7AEA69-9240-48A0-832F-ED67FA8618C1}" type="pres">
      <dgm:prSet presAssocID="{57A85E23-6560-4284-B3DE-ADAB53C31A6E}" presName="hierRoot3" presStyleCnt="0"/>
      <dgm:spPr/>
    </dgm:pt>
    <dgm:pt modelId="{26E2881C-E177-4758-BCB4-2C5947FC6E6D}" type="pres">
      <dgm:prSet presAssocID="{57A85E23-6560-4284-B3DE-ADAB53C31A6E}" presName="composite3" presStyleCnt="0"/>
      <dgm:spPr/>
    </dgm:pt>
    <dgm:pt modelId="{9A3F4D2C-812D-4636-96CF-0061F8F88395}" type="pres">
      <dgm:prSet presAssocID="{57A85E23-6560-4284-B3DE-ADAB53C31A6E}" presName="background3" presStyleLbl="node3" presStyleIdx="1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6020321B-1363-4CC6-BC53-8A96191E8BDC}" type="pres">
      <dgm:prSet presAssocID="{57A85E23-6560-4284-B3DE-ADAB53C31A6E}" presName="text3" presStyleLbl="fgAcc3" presStyleIdx="1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258BE3C-F244-4BC0-BD13-E47C617B8E58}" type="pres">
      <dgm:prSet presAssocID="{57A85E23-6560-4284-B3DE-ADAB53C31A6E}" presName="hierChild4" presStyleCnt="0"/>
      <dgm:spPr/>
    </dgm:pt>
    <dgm:pt modelId="{51149DF9-2F21-4930-BFC7-889DB7B2D453}" type="pres">
      <dgm:prSet presAssocID="{0041DFBA-F45F-420F-8961-52329457D36F}" presName="Name23" presStyleLbl="parChTrans1D4" presStyleIdx="4" presStyleCnt="9"/>
      <dgm:spPr/>
      <dgm:t>
        <a:bodyPr/>
        <a:lstStyle/>
        <a:p>
          <a:endParaRPr lang="zh-TW" altLang="en-US"/>
        </a:p>
      </dgm:t>
    </dgm:pt>
    <dgm:pt modelId="{BBE194EA-566C-4D24-AA5C-3767798F7ADC}" type="pres">
      <dgm:prSet presAssocID="{F80D3E30-6023-4F6B-8C2C-BF59C50C23B9}" presName="hierRoot4" presStyleCnt="0"/>
      <dgm:spPr/>
    </dgm:pt>
    <dgm:pt modelId="{AC50EBBC-E349-4948-AE6E-7DB18CE9DD0C}" type="pres">
      <dgm:prSet presAssocID="{F80D3E30-6023-4F6B-8C2C-BF59C50C23B9}" presName="composite4" presStyleCnt="0"/>
      <dgm:spPr/>
    </dgm:pt>
    <dgm:pt modelId="{74318D85-F23B-414D-8660-6082F4B35295}" type="pres">
      <dgm:prSet presAssocID="{F80D3E30-6023-4F6B-8C2C-BF59C50C23B9}" presName="background4" presStyleLbl="node4" presStyleIdx="4" presStyleCnt="9"/>
      <dgm:spPr/>
    </dgm:pt>
    <dgm:pt modelId="{7B68CE9F-DFAF-458B-9704-F149F38A0434}" type="pres">
      <dgm:prSet presAssocID="{F80D3E30-6023-4F6B-8C2C-BF59C50C23B9}" presName="text4" presStyleLbl="fgAcc4" presStyleIdx="4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80FE2E8D-AC00-4468-A778-84B941C84681}" type="pres">
      <dgm:prSet presAssocID="{F80D3E30-6023-4F6B-8C2C-BF59C50C23B9}" presName="hierChild5" presStyleCnt="0"/>
      <dgm:spPr/>
    </dgm:pt>
    <dgm:pt modelId="{F1A4F656-1116-424D-A470-D571CD18EC5D}" type="pres">
      <dgm:prSet presAssocID="{536A64F7-13FF-439A-B8BF-490C0F3557DB}" presName="Name23" presStyleLbl="parChTrans1D4" presStyleIdx="5" presStyleCnt="9"/>
      <dgm:spPr/>
      <dgm:t>
        <a:bodyPr/>
        <a:lstStyle/>
        <a:p>
          <a:endParaRPr lang="zh-TW" altLang="en-US"/>
        </a:p>
      </dgm:t>
    </dgm:pt>
    <dgm:pt modelId="{190AF16F-A1DB-4237-8C65-DBF313FA9EB6}" type="pres">
      <dgm:prSet presAssocID="{032479F7-B0E2-4126-91AE-801D072E2B1A}" presName="hierRoot4" presStyleCnt="0"/>
      <dgm:spPr/>
    </dgm:pt>
    <dgm:pt modelId="{5D382DEB-A1EE-4289-9BDB-44E59A947F72}" type="pres">
      <dgm:prSet presAssocID="{032479F7-B0E2-4126-91AE-801D072E2B1A}" presName="composite4" presStyleCnt="0"/>
      <dgm:spPr/>
    </dgm:pt>
    <dgm:pt modelId="{C857FE6B-8330-47B5-AA4E-6FFE400625A0}" type="pres">
      <dgm:prSet presAssocID="{032479F7-B0E2-4126-91AE-801D072E2B1A}" presName="background4" presStyleLbl="node4" presStyleIdx="5" presStyleCnt="9"/>
      <dgm:spPr/>
    </dgm:pt>
    <dgm:pt modelId="{03ECE84A-BE90-4C70-A555-73EF4EDD501D}" type="pres">
      <dgm:prSet presAssocID="{032479F7-B0E2-4126-91AE-801D072E2B1A}" presName="text4" presStyleLbl="fgAcc4" presStyleIdx="5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73406E3-ABAD-4BB4-9EFE-16D60173058F}" type="pres">
      <dgm:prSet presAssocID="{032479F7-B0E2-4126-91AE-801D072E2B1A}" presName="hierChild5" presStyleCnt="0"/>
      <dgm:spPr/>
    </dgm:pt>
    <dgm:pt modelId="{E89599ED-5F06-48A9-A8FD-645AFF780D4F}" type="pres">
      <dgm:prSet presAssocID="{A5A85F7A-FD97-450F-8ED2-955B67200F53}" presName="Name23" presStyleLbl="parChTrans1D4" presStyleIdx="6" presStyleCnt="9"/>
      <dgm:spPr/>
      <dgm:t>
        <a:bodyPr/>
        <a:lstStyle/>
        <a:p>
          <a:endParaRPr lang="zh-TW" altLang="en-US"/>
        </a:p>
      </dgm:t>
    </dgm:pt>
    <dgm:pt modelId="{52C82085-C893-4C32-8E07-49ACA6766C4C}" type="pres">
      <dgm:prSet presAssocID="{74EF1D24-D1E1-42F2-8A88-AA5A47A5F18F}" presName="hierRoot4" presStyleCnt="0"/>
      <dgm:spPr/>
    </dgm:pt>
    <dgm:pt modelId="{D9C833AB-A48C-41F1-9516-79C632C57CD4}" type="pres">
      <dgm:prSet presAssocID="{74EF1D24-D1E1-42F2-8A88-AA5A47A5F18F}" presName="composite4" presStyleCnt="0"/>
      <dgm:spPr/>
    </dgm:pt>
    <dgm:pt modelId="{5F987527-BF70-40F5-B2AC-1979A883C75E}" type="pres">
      <dgm:prSet presAssocID="{74EF1D24-D1E1-42F2-8A88-AA5A47A5F18F}" presName="background4" presStyleLbl="node4" presStyleIdx="6" presStyleCnt="9"/>
      <dgm:spPr/>
    </dgm:pt>
    <dgm:pt modelId="{5845AE34-BF3C-4DE2-829B-E0DBF2FB4D4E}" type="pres">
      <dgm:prSet presAssocID="{74EF1D24-D1E1-42F2-8A88-AA5A47A5F18F}" presName="text4" presStyleLbl="fgAcc4" presStyleIdx="6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ADE77CD0-CE4D-44CD-BAAD-D7D7AC2BDB34}" type="pres">
      <dgm:prSet presAssocID="{74EF1D24-D1E1-42F2-8A88-AA5A47A5F18F}" presName="hierChild5" presStyleCnt="0"/>
      <dgm:spPr/>
    </dgm:pt>
    <dgm:pt modelId="{F462082B-2676-46AB-BD7F-D7A0B0A17828}" type="pres">
      <dgm:prSet presAssocID="{9C5BE4A1-7C09-4E20-AE86-8FF761857B26}" presName="Name10" presStyleLbl="parChTrans1D2" presStyleIdx="1" presStyleCnt="2"/>
      <dgm:spPr/>
      <dgm:t>
        <a:bodyPr/>
        <a:lstStyle/>
        <a:p>
          <a:endParaRPr lang="zh-TW" altLang="en-US"/>
        </a:p>
      </dgm:t>
    </dgm:pt>
    <dgm:pt modelId="{BF5F9C38-61DD-4067-9E6B-325FA54D0432}" type="pres">
      <dgm:prSet presAssocID="{B85F4682-67FA-4399-813C-A153FA1FFC79}" presName="hierRoot2" presStyleCnt="0"/>
      <dgm:spPr/>
    </dgm:pt>
    <dgm:pt modelId="{3D4365A7-35D8-41C9-9CAD-1A94D41A2AE9}" type="pres">
      <dgm:prSet presAssocID="{B85F4682-67FA-4399-813C-A153FA1FFC79}" presName="composite2" presStyleCnt="0"/>
      <dgm:spPr/>
    </dgm:pt>
    <dgm:pt modelId="{6C34B0EE-70EC-4788-A37A-8DA83DF1D0D1}" type="pres">
      <dgm:prSet presAssocID="{B85F4682-67FA-4399-813C-A153FA1FFC79}" presName="background2" presStyleLbl="node2" presStyleIdx="1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B69488D2-5D68-4AF6-A032-07F0076A314A}" type="pres">
      <dgm:prSet presAssocID="{B85F4682-67FA-4399-813C-A153FA1FFC79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5276AEF7-724F-434D-A5AD-AA2734FA5900}" type="pres">
      <dgm:prSet presAssocID="{B85F4682-67FA-4399-813C-A153FA1FFC79}" presName="hierChild3" presStyleCnt="0"/>
      <dgm:spPr/>
    </dgm:pt>
    <dgm:pt modelId="{EAE93BA7-CF25-4BB3-A688-A2BA63CB03A6}" type="pres">
      <dgm:prSet presAssocID="{12CDAD72-575F-4E1F-AE8A-16C126B3C511}" presName="Name17" presStyleLbl="parChTrans1D3" presStyleIdx="2" presStyleCnt="3"/>
      <dgm:spPr/>
      <dgm:t>
        <a:bodyPr/>
        <a:lstStyle/>
        <a:p>
          <a:endParaRPr lang="zh-TW" altLang="en-US"/>
        </a:p>
      </dgm:t>
    </dgm:pt>
    <dgm:pt modelId="{E282A6FC-F39F-49E2-9C00-DA6B988543BF}" type="pres">
      <dgm:prSet presAssocID="{6CDDB156-DA07-45E3-B10E-B23F9EF6B806}" presName="hierRoot3" presStyleCnt="0"/>
      <dgm:spPr/>
    </dgm:pt>
    <dgm:pt modelId="{67783576-6AD3-4D16-AE99-779F1BAC948B}" type="pres">
      <dgm:prSet presAssocID="{6CDDB156-DA07-45E3-B10E-B23F9EF6B806}" presName="composite3" presStyleCnt="0"/>
      <dgm:spPr/>
    </dgm:pt>
    <dgm:pt modelId="{1F037C66-787A-4F9A-B777-595C23417B25}" type="pres">
      <dgm:prSet presAssocID="{6CDDB156-DA07-45E3-B10E-B23F9EF6B806}" presName="background3" presStyleLbl="node3" presStyleIdx="2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60139B52-5E7F-452E-A831-13CDDC4661C4}" type="pres">
      <dgm:prSet presAssocID="{6CDDB156-DA07-45E3-B10E-B23F9EF6B806}" presName="text3" presStyleLbl="fgAcc3" presStyleIdx="2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9E27657-5B39-4EAB-9BEF-3DE45B86B730}" type="pres">
      <dgm:prSet presAssocID="{6CDDB156-DA07-45E3-B10E-B23F9EF6B806}" presName="hierChild4" presStyleCnt="0"/>
      <dgm:spPr/>
    </dgm:pt>
    <dgm:pt modelId="{CA117804-7620-4506-B2C8-934A43A4021C}" type="pres">
      <dgm:prSet presAssocID="{1447B32C-2826-47A6-AD90-952D2C0FD082}" presName="Name23" presStyleLbl="parChTrans1D4" presStyleIdx="7" presStyleCnt="9"/>
      <dgm:spPr/>
      <dgm:t>
        <a:bodyPr/>
        <a:lstStyle/>
        <a:p>
          <a:endParaRPr lang="zh-TW" altLang="en-US"/>
        </a:p>
      </dgm:t>
    </dgm:pt>
    <dgm:pt modelId="{41DEA9B1-FF83-4D93-8295-9DCF06F483AC}" type="pres">
      <dgm:prSet presAssocID="{2266FED0-E3E1-4379-A812-108CF7376CC3}" presName="hierRoot4" presStyleCnt="0"/>
      <dgm:spPr/>
    </dgm:pt>
    <dgm:pt modelId="{C2F76BBA-C44C-4AB2-B523-EC28E091BA22}" type="pres">
      <dgm:prSet presAssocID="{2266FED0-E3E1-4379-A812-108CF7376CC3}" presName="composite4" presStyleCnt="0"/>
      <dgm:spPr/>
    </dgm:pt>
    <dgm:pt modelId="{02AD60EB-A63E-4F89-88AA-8A79EF58B86F}" type="pres">
      <dgm:prSet presAssocID="{2266FED0-E3E1-4379-A812-108CF7376CC3}" presName="background4" presStyleLbl="node4" presStyleIdx="7" presStyleCnt="9"/>
      <dgm:spPr/>
    </dgm:pt>
    <dgm:pt modelId="{C2BEABEE-EDDC-40E8-B881-D2903FBBE421}" type="pres">
      <dgm:prSet presAssocID="{2266FED0-E3E1-4379-A812-108CF7376CC3}" presName="text4" presStyleLbl="fgAcc4" presStyleIdx="7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40EF301-F87F-47E3-B8B5-804BD96FE142}" type="pres">
      <dgm:prSet presAssocID="{2266FED0-E3E1-4379-A812-108CF7376CC3}" presName="hierChild5" presStyleCnt="0"/>
      <dgm:spPr/>
    </dgm:pt>
    <dgm:pt modelId="{15406176-A2BB-40B2-B36E-D4CF24F2CA48}" type="pres">
      <dgm:prSet presAssocID="{DF7CE3CB-710F-4E33-AF7D-E21808D16B7A}" presName="Name23" presStyleLbl="parChTrans1D4" presStyleIdx="8" presStyleCnt="9"/>
      <dgm:spPr/>
      <dgm:t>
        <a:bodyPr/>
        <a:lstStyle/>
        <a:p>
          <a:endParaRPr lang="zh-TW" altLang="en-US"/>
        </a:p>
      </dgm:t>
    </dgm:pt>
    <dgm:pt modelId="{1363047C-8183-4EAD-9DC9-901032BE0E43}" type="pres">
      <dgm:prSet presAssocID="{8F819C0B-94D9-4564-BEF4-F5AAB6123E14}" presName="hierRoot4" presStyleCnt="0"/>
      <dgm:spPr/>
    </dgm:pt>
    <dgm:pt modelId="{17558BDF-14B6-4EF7-A0FC-60DFAECCB674}" type="pres">
      <dgm:prSet presAssocID="{8F819C0B-94D9-4564-BEF4-F5AAB6123E14}" presName="composite4" presStyleCnt="0"/>
      <dgm:spPr/>
    </dgm:pt>
    <dgm:pt modelId="{207E7570-8C90-418B-9AE3-4C82B3900B12}" type="pres">
      <dgm:prSet presAssocID="{8F819C0B-94D9-4564-BEF4-F5AAB6123E14}" presName="background4" presStyleLbl="node4" presStyleIdx="8" presStyleCnt="9"/>
      <dgm:spPr/>
    </dgm:pt>
    <dgm:pt modelId="{3D272682-C9AC-4115-9065-4ABDAEF7C820}" type="pres">
      <dgm:prSet presAssocID="{8F819C0B-94D9-4564-BEF4-F5AAB6123E14}" presName="text4" presStyleLbl="fgAcc4" presStyleIdx="8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5B827D04-4340-4844-B46D-81585CAE4ADC}" type="pres">
      <dgm:prSet presAssocID="{8F819C0B-94D9-4564-BEF4-F5AAB6123E14}" presName="hierChild5" presStyleCnt="0"/>
      <dgm:spPr/>
    </dgm:pt>
  </dgm:ptLst>
  <dgm:cxnLst>
    <dgm:cxn modelId="{96E10CFD-87ED-4BB6-89BF-4D88CBE48D24}" srcId="{27C30624-8FFC-48BA-AA3C-8322D3692AC3}" destId="{B85F4682-67FA-4399-813C-A153FA1FFC79}" srcOrd="1" destOrd="0" parTransId="{9C5BE4A1-7C09-4E20-AE86-8FF761857B26}" sibTransId="{7FD479EE-2BFA-4FE7-AB86-ED18537064EE}"/>
    <dgm:cxn modelId="{FBAFEEE8-53F8-42F3-A986-4530DAD405F9}" type="presOf" srcId="{26081603-FAB9-4771-95FB-B3CA0AD55E26}" destId="{5E319C34-A1CE-4B2A-A5D4-21810C372B30}" srcOrd="0" destOrd="0" presId="urn:microsoft.com/office/officeart/2005/8/layout/hierarchy1"/>
    <dgm:cxn modelId="{B8E41F5E-7E08-4076-BADA-C9859F83AC89}" type="presOf" srcId="{032479F7-B0E2-4126-91AE-801D072E2B1A}" destId="{03ECE84A-BE90-4C70-A555-73EF4EDD501D}" srcOrd="0" destOrd="0" presId="urn:microsoft.com/office/officeart/2005/8/layout/hierarchy1"/>
    <dgm:cxn modelId="{8F14667D-66B1-407D-9959-210B3D8F422B}" srcId="{57A85E23-6560-4284-B3DE-ADAB53C31A6E}" destId="{F80D3E30-6023-4F6B-8C2C-BF59C50C23B9}" srcOrd="0" destOrd="0" parTransId="{0041DFBA-F45F-420F-8961-52329457D36F}" sibTransId="{6412C58A-1AAE-4ABB-A764-F9FD592250A6}"/>
    <dgm:cxn modelId="{0F826DDD-C5FD-460B-A2EA-AB0409B1632C}" type="presOf" srcId="{57A85E23-6560-4284-B3DE-ADAB53C31A6E}" destId="{6020321B-1363-4CC6-BC53-8A96191E8BDC}" srcOrd="0" destOrd="0" presId="urn:microsoft.com/office/officeart/2005/8/layout/hierarchy1"/>
    <dgm:cxn modelId="{0D158B37-C98F-427B-AF51-362E2DE9E545}" type="presOf" srcId="{A5A85F7A-FD97-450F-8ED2-955B67200F53}" destId="{E89599ED-5F06-48A9-A8FD-645AFF780D4F}" srcOrd="0" destOrd="0" presId="urn:microsoft.com/office/officeart/2005/8/layout/hierarchy1"/>
    <dgm:cxn modelId="{42EAFE2B-BE5D-4FD7-A04A-F796C2A6605D}" type="presOf" srcId="{9CF1ED46-6151-4DCD-9B1D-76B747CC7B25}" destId="{67623528-D094-4643-8D41-410B5F6C2EF5}" srcOrd="0" destOrd="0" presId="urn:microsoft.com/office/officeart/2005/8/layout/hierarchy1"/>
    <dgm:cxn modelId="{64113E1D-5F4E-48BD-AC47-D593BFAF0084}" type="presOf" srcId="{E653FC2F-0E08-4031-B828-F04CBA515A9F}" destId="{83042431-E665-4088-941A-1CEE940F740C}" srcOrd="0" destOrd="0" presId="urn:microsoft.com/office/officeart/2005/8/layout/hierarchy1"/>
    <dgm:cxn modelId="{14121278-012F-4E2F-97B4-C2F69EB87EFA}" srcId="{27C30624-8FFC-48BA-AA3C-8322D3692AC3}" destId="{9CF1ED46-6151-4DCD-9B1D-76B747CC7B25}" srcOrd="0" destOrd="0" parTransId="{05AE5A79-1340-45CE-9A1F-B4C3494832F7}" sibTransId="{CBDA0A38-B697-4F0C-95E3-638C2B4E9726}"/>
    <dgm:cxn modelId="{30B8E02C-0762-4E86-93BC-584C2AABE172}" srcId="{B85F4682-67FA-4399-813C-A153FA1FFC79}" destId="{6CDDB156-DA07-45E3-B10E-B23F9EF6B806}" srcOrd="0" destOrd="0" parTransId="{12CDAD72-575F-4E1F-AE8A-16C126B3C511}" sibTransId="{071C289D-1DF4-43D8-87C5-349B8869B4F0}"/>
    <dgm:cxn modelId="{A1825A33-D4FF-4766-9846-62820B34CEBC}" type="presOf" srcId="{6CDDB156-DA07-45E3-B10E-B23F9EF6B806}" destId="{60139B52-5E7F-452E-A831-13CDDC4661C4}" srcOrd="0" destOrd="0" presId="urn:microsoft.com/office/officeart/2005/8/layout/hierarchy1"/>
    <dgm:cxn modelId="{60C227DD-DF0C-4461-8042-FCA5A7B946D0}" type="presOf" srcId="{307A35A3-93A8-4D37-B523-DD34A4BEA739}" destId="{C7BFCE72-C7C6-48F8-8DCA-090164E50F6F}" srcOrd="0" destOrd="0" presId="urn:microsoft.com/office/officeart/2005/8/layout/hierarchy1"/>
    <dgm:cxn modelId="{21C000C4-DCAC-4EF6-B925-E7FEC5EEF830}" type="presOf" srcId="{27C30624-8FFC-48BA-AA3C-8322D3692AC3}" destId="{342941E3-9E1B-40EA-B43C-0B84CFD08A8E}" srcOrd="0" destOrd="0" presId="urn:microsoft.com/office/officeart/2005/8/layout/hierarchy1"/>
    <dgm:cxn modelId="{782FFB56-9F8F-4093-9DF0-4110A1ED1A70}" srcId="{987325F6-CAAD-49AB-92A6-ED80A6F17442}" destId="{A8A6BD72-F666-4792-89EA-6EAE5FFA809F}" srcOrd="0" destOrd="0" parTransId="{307A35A3-93A8-4D37-B523-DD34A4BEA739}" sibTransId="{DE29B966-6FFD-4F62-B1A6-52AA72FCCD77}"/>
    <dgm:cxn modelId="{3C792693-F5F3-4684-B509-9668F1C6113C}" srcId="{F80D3E30-6023-4F6B-8C2C-BF59C50C23B9}" destId="{74EF1D24-D1E1-42F2-8A88-AA5A47A5F18F}" srcOrd="1" destOrd="0" parTransId="{A5A85F7A-FD97-450F-8ED2-955B67200F53}" sibTransId="{E42D8571-02CF-470B-88B6-2B385EAB8A18}"/>
    <dgm:cxn modelId="{3477BB6F-67DC-4C52-AA50-1844D95AD192}" type="presOf" srcId="{407C08DC-84A1-47E4-826E-2E3DB1222F6A}" destId="{B09D06F3-0B70-448B-9A2F-33E60BF25AA4}" srcOrd="0" destOrd="0" presId="urn:microsoft.com/office/officeart/2005/8/layout/hierarchy1"/>
    <dgm:cxn modelId="{DA21D460-0063-4AD7-AF15-94817956955D}" srcId="{E653FC2F-0E08-4031-B828-F04CBA515A9F}" destId="{3E9B9B55-B5A6-4DC3-AD7C-69CDF7D349C7}" srcOrd="1" destOrd="0" parTransId="{9C67F655-B415-44DE-856A-0D9EE33F333F}" sibTransId="{980332DE-9AB9-48D0-BDEA-BC95C70A486A}"/>
    <dgm:cxn modelId="{E49E7CB6-09A4-4B87-842B-50FB333ABB85}" type="presOf" srcId="{DF7CE3CB-710F-4E33-AF7D-E21808D16B7A}" destId="{15406176-A2BB-40B2-B36E-D4CF24F2CA48}" srcOrd="0" destOrd="0" presId="urn:microsoft.com/office/officeart/2005/8/layout/hierarchy1"/>
    <dgm:cxn modelId="{FEB06BE0-56E1-4F5D-8E4A-95ECF0F8F280}" type="presOf" srcId="{3E9B9B55-B5A6-4DC3-AD7C-69CDF7D349C7}" destId="{8C6259EF-FE29-4CC0-B9BD-CA0CB8F1EBD3}" srcOrd="0" destOrd="0" presId="urn:microsoft.com/office/officeart/2005/8/layout/hierarchy1"/>
    <dgm:cxn modelId="{22F81010-B2A3-408E-A69F-D5A3EAE4806F}" type="presOf" srcId="{2266FED0-E3E1-4379-A812-108CF7376CC3}" destId="{C2BEABEE-EDDC-40E8-B881-D2903FBBE421}" srcOrd="0" destOrd="0" presId="urn:microsoft.com/office/officeart/2005/8/layout/hierarchy1"/>
    <dgm:cxn modelId="{651A66EF-9AB8-4FBC-9C34-857077753CE8}" type="presOf" srcId="{74EF1D24-D1E1-42F2-8A88-AA5A47A5F18F}" destId="{5845AE34-BF3C-4DE2-829B-E0DBF2FB4D4E}" srcOrd="0" destOrd="0" presId="urn:microsoft.com/office/officeart/2005/8/layout/hierarchy1"/>
    <dgm:cxn modelId="{5BA0D8CF-E0F7-4D8C-88E4-3BEACD2AEB53}" type="presOf" srcId="{0041DFBA-F45F-420F-8961-52329457D36F}" destId="{51149DF9-2F21-4930-BFC7-889DB7B2D453}" srcOrd="0" destOrd="0" presId="urn:microsoft.com/office/officeart/2005/8/layout/hierarchy1"/>
    <dgm:cxn modelId="{720C3A2D-5D52-4F13-82AC-056425033CFB}" type="presOf" srcId="{8F819C0B-94D9-4564-BEF4-F5AAB6123E14}" destId="{3D272682-C9AC-4115-9065-4ABDAEF7C820}" srcOrd="0" destOrd="0" presId="urn:microsoft.com/office/officeart/2005/8/layout/hierarchy1"/>
    <dgm:cxn modelId="{7A0019C6-0F3E-4050-A49B-2289255A59AB}" type="presOf" srcId="{3C226136-ED2C-4E4D-A9F1-B3B9A26CB676}" destId="{6F0B3077-C8FA-4D15-BB1C-FF8E0C43C8CD}" srcOrd="0" destOrd="0" presId="urn:microsoft.com/office/officeart/2005/8/layout/hierarchy1"/>
    <dgm:cxn modelId="{71909281-4EC1-425E-8B9A-A75A0B7A7C0E}" srcId="{13810C9A-7D09-4E3B-8CD4-A54B2EC69970}" destId="{27C30624-8FFC-48BA-AA3C-8322D3692AC3}" srcOrd="0" destOrd="0" parTransId="{E5F7518C-3B36-4C38-A956-D0690BC980F7}" sibTransId="{69EB9B82-E938-4307-90C6-1D63DE087CD8}"/>
    <dgm:cxn modelId="{BF563ECE-1E7F-4912-892A-D7A10867A219}" srcId="{F80D3E30-6023-4F6B-8C2C-BF59C50C23B9}" destId="{032479F7-B0E2-4126-91AE-801D072E2B1A}" srcOrd="0" destOrd="0" parTransId="{536A64F7-13FF-439A-B8BF-490C0F3557DB}" sibTransId="{D6F5AC16-5EB5-451A-A8E1-F21EDF94855C}"/>
    <dgm:cxn modelId="{F25CC079-5170-4A53-A486-2FA421D2879C}" srcId="{9CF1ED46-6151-4DCD-9B1D-76B747CC7B25}" destId="{E653FC2F-0E08-4031-B828-F04CBA515A9F}" srcOrd="0" destOrd="0" parTransId="{26081603-FAB9-4771-95FB-B3CA0AD55E26}" sibTransId="{EADD76D8-C6FE-4D35-8F74-73C890B64381}"/>
    <dgm:cxn modelId="{F589D637-B409-4C02-96D2-DBF7714C831D}" type="presOf" srcId="{1447B32C-2826-47A6-AD90-952D2C0FD082}" destId="{CA117804-7620-4506-B2C8-934A43A4021C}" srcOrd="0" destOrd="0" presId="urn:microsoft.com/office/officeart/2005/8/layout/hierarchy1"/>
    <dgm:cxn modelId="{0A089EA9-04C4-4211-B9FB-12838C9CE89B}" srcId="{E653FC2F-0E08-4031-B828-F04CBA515A9F}" destId="{987325F6-CAAD-49AB-92A6-ED80A6F17442}" srcOrd="0" destOrd="0" parTransId="{407C08DC-84A1-47E4-826E-2E3DB1222F6A}" sibTransId="{A189AD1A-8DED-479F-9B13-5B2E40917053}"/>
    <dgm:cxn modelId="{30E4D90B-139F-44DB-AEE1-F50800257103}" type="presOf" srcId="{12CDAD72-575F-4E1F-AE8A-16C126B3C511}" destId="{EAE93BA7-CF25-4BB3-A688-A2BA63CB03A6}" srcOrd="0" destOrd="0" presId="urn:microsoft.com/office/officeart/2005/8/layout/hierarchy1"/>
    <dgm:cxn modelId="{5E6DF63D-ED9E-41A9-8256-D898D41561F3}" type="presOf" srcId="{13810C9A-7D09-4E3B-8CD4-A54B2EC69970}" destId="{E763EEBE-BA21-44F7-9E78-51C4DDA60B68}" srcOrd="0" destOrd="0" presId="urn:microsoft.com/office/officeart/2005/8/layout/hierarchy1"/>
    <dgm:cxn modelId="{1B06270E-5591-4E69-92CE-40E22FF1473A}" type="presOf" srcId="{9C67F655-B415-44DE-856A-0D9EE33F333F}" destId="{8D0ED313-BF2A-4712-9AAC-3AA874EF1444}" srcOrd="0" destOrd="0" presId="urn:microsoft.com/office/officeart/2005/8/layout/hierarchy1"/>
    <dgm:cxn modelId="{E9261655-D5D2-4DC3-A883-01C623B02251}" srcId="{9CF1ED46-6151-4DCD-9B1D-76B747CC7B25}" destId="{57A85E23-6560-4284-B3DE-ADAB53C31A6E}" srcOrd="1" destOrd="0" parTransId="{3C226136-ED2C-4E4D-A9F1-B3B9A26CB676}" sibTransId="{463458A4-1EC7-40D6-A24E-5CF4D35BEA77}"/>
    <dgm:cxn modelId="{C5DFF494-E777-4B3C-AFEA-AF6D64809985}" type="presOf" srcId="{536A64F7-13FF-439A-B8BF-490C0F3557DB}" destId="{F1A4F656-1116-424D-A470-D571CD18EC5D}" srcOrd="0" destOrd="0" presId="urn:microsoft.com/office/officeart/2005/8/layout/hierarchy1"/>
    <dgm:cxn modelId="{2FA6370F-E143-4992-8566-B5AB7B03CC37}" type="presOf" srcId="{A8A6BD72-F666-4792-89EA-6EAE5FFA809F}" destId="{3FB0927A-B4EA-4744-B87B-9DD8557F83E2}" srcOrd="0" destOrd="0" presId="urn:microsoft.com/office/officeart/2005/8/layout/hierarchy1"/>
    <dgm:cxn modelId="{C4D9D05A-204F-4BEE-8927-78ED0D5B3D24}" type="presOf" srcId="{B3ED356E-0BA5-4415-8ED0-4F429AA3BACA}" destId="{2B67EEDF-E8FD-43EF-B4DC-B4E7732C8F1F}" srcOrd="0" destOrd="0" presId="urn:microsoft.com/office/officeart/2005/8/layout/hierarchy1"/>
    <dgm:cxn modelId="{3B6BCFFC-5C9B-439D-B5A8-87A9E959EC81}" srcId="{6CDDB156-DA07-45E3-B10E-B23F9EF6B806}" destId="{2266FED0-E3E1-4379-A812-108CF7376CC3}" srcOrd="0" destOrd="0" parTransId="{1447B32C-2826-47A6-AD90-952D2C0FD082}" sibTransId="{7FFF48FA-73B5-442B-A433-4B5F4A53C527}"/>
    <dgm:cxn modelId="{2045748C-29DB-4CA2-97D3-5814FE6DC923}" type="presOf" srcId="{F80D3E30-6023-4F6B-8C2C-BF59C50C23B9}" destId="{7B68CE9F-DFAF-458B-9704-F149F38A0434}" srcOrd="0" destOrd="0" presId="urn:microsoft.com/office/officeart/2005/8/layout/hierarchy1"/>
    <dgm:cxn modelId="{2B833EB6-454F-4090-BFC0-A03ADC76FD87}" type="presOf" srcId="{987325F6-CAAD-49AB-92A6-ED80A6F17442}" destId="{F2D65A47-7D36-4478-A40B-A13AE01E6809}" srcOrd="0" destOrd="0" presId="urn:microsoft.com/office/officeart/2005/8/layout/hierarchy1"/>
    <dgm:cxn modelId="{9D89EF38-C3E9-4001-BA40-1754B8EE74A4}" srcId="{6CDDB156-DA07-45E3-B10E-B23F9EF6B806}" destId="{8F819C0B-94D9-4564-BEF4-F5AAB6123E14}" srcOrd="1" destOrd="0" parTransId="{DF7CE3CB-710F-4E33-AF7D-E21808D16B7A}" sibTransId="{27555B54-1747-4561-85F9-1576CE6B8D97}"/>
    <dgm:cxn modelId="{ACBD3A90-F4B9-4B3E-ACC5-F881E1531582}" type="presOf" srcId="{05AE5A79-1340-45CE-9A1F-B4C3494832F7}" destId="{2BFB572F-6F21-485D-AB30-8E4F4BBFDF9B}" srcOrd="0" destOrd="0" presId="urn:microsoft.com/office/officeart/2005/8/layout/hierarchy1"/>
    <dgm:cxn modelId="{FFFF036D-CA09-4A5E-8D76-F91ECCC70657}" type="presOf" srcId="{B85F4682-67FA-4399-813C-A153FA1FFC79}" destId="{B69488D2-5D68-4AF6-A032-07F0076A314A}" srcOrd="0" destOrd="0" presId="urn:microsoft.com/office/officeart/2005/8/layout/hierarchy1"/>
    <dgm:cxn modelId="{036236A4-3275-471D-8EB4-89E4EDE55EB5}" type="presOf" srcId="{46B62EA6-5E4E-46AF-A83E-8BA0A1CE2CFC}" destId="{FFF0D558-5195-4BC0-B186-9CB9EC29AD9E}" srcOrd="0" destOrd="0" presId="urn:microsoft.com/office/officeart/2005/8/layout/hierarchy1"/>
    <dgm:cxn modelId="{1D06D6AA-684B-42DD-915D-5034F5F84D9D}" srcId="{3E9B9B55-B5A6-4DC3-AD7C-69CDF7D349C7}" destId="{B3ED356E-0BA5-4415-8ED0-4F429AA3BACA}" srcOrd="0" destOrd="0" parTransId="{46B62EA6-5E4E-46AF-A83E-8BA0A1CE2CFC}" sibTransId="{B4D122A0-659C-4BF4-9BF1-E14378F34908}"/>
    <dgm:cxn modelId="{5C1AB480-C54C-47EC-A79B-068266B9402D}" type="presOf" srcId="{9C5BE4A1-7C09-4E20-AE86-8FF761857B26}" destId="{F462082B-2676-46AB-BD7F-D7A0B0A17828}" srcOrd="0" destOrd="0" presId="urn:microsoft.com/office/officeart/2005/8/layout/hierarchy1"/>
    <dgm:cxn modelId="{2A754C58-E415-48C0-AEDB-9792767916F4}" type="presParOf" srcId="{E763EEBE-BA21-44F7-9E78-51C4DDA60B68}" destId="{1FE397C6-4633-4716-8577-261B0ECB57D8}" srcOrd="0" destOrd="0" presId="urn:microsoft.com/office/officeart/2005/8/layout/hierarchy1"/>
    <dgm:cxn modelId="{66FD1405-E720-45E4-ACD0-9781CB6D46AA}" type="presParOf" srcId="{1FE397C6-4633-4716-8577-261B0ECB57D8}" destId="{BDE2B54E-C7E9-42EA-8FEF-A869E081F94F}" srcOrd="0" destOrd="0" presId="urn:microsoft.com/office/officeart/2005/8/layout/hierarchy1"/>
    <dgm:cxn modelId="{91044EBE-65ED-481E-BF65-E66ED16EA869}" type="presParOf" srcId="{BDE2B54E-C7E9-42EA-8FEF-A869E081F94F}" destId="{EBBE214D-B9CD-47C6-9300-20F43B4C753B}" srcOrd="0" destOrd="0" presId="urn:microsoft.com/office/officeart/2005/8/layout/hierarchy1"/>
    <dgm:cxn modelId="{D7F39D2D-8008-478E-AD27-18ABB5381179}" type="presParOf" srcId="{BDE2B54E-C7E9-42EA-8FEF-A869E081F94F}" destId="{342941E3-9E1B-40EA-B43C-0B84CFD08A8E}" srcOrd="1" destOrd="0" presId="urn:microsoft.com/office/officeart/2005/8/layout/hierarchy1"/>
    <dgm:cxn modelId="{39F393C9-536C-4907-B958-F3533F7A490B}" type="presParOf" srcId="{1FE397C6-4633-4716-8577-261B0ECB57D8}" destId="{72A56AFA-3DC3-4AF0-9C98-7240FFA02563}" srcOrd="1" destOrd="0" presId="urn:microsoft.com/office/officeart/2005/8/layout/hierarchy1"/>
    <dgm:cxn modelId="{E6781A98-094E-4EDD-915B-F149C5C7367C}" type="presParOf" srcId="{72A56AFA-3DC3-4AF0-9C98-7240FFA02563}" destId="{2BFB572F-6F21-485D-AB30-8E4F4BBFDF9B}" srcOrd="0" destOrd="0" presId="urn:microsoft.com/office/officeart/2005/8/layout/hierarchy1"/>
    <dgm:cxn modelId="{DB41D461-638E-4D35-A3BB-E6911F31B267}" type="presParOf" srcId="{72A56AFA-3DC3-4AF0-9C98-7240FFA02563}" destId="{952E28E2-C577-412F-BEC7-EE8FADE3F90C}" srcOrd="1" destOrd="0" presId="urn:microsoft.com/office/officeart/2005/8/layout/hierarchy1"/>
    <dgm:cxn modelId="{48BBE239-D90E-4331-BCC5-42E414B38851}" type="presParOf" srcId="{952E28E2-C577-412F-BEC7-EE8FADE3F90C}" destId="{81AFF74D-0FB7-4D54-BD56-CA82AE8031F0}" srcOrd="0" destOrd="0" presId="urn:microsoft.com/office/officeart/2005/8/layout/hierarchy1"/>
    <dgm:cxn modelId="{106EF1E4-3EB6-4D86-B9AB-A9C4404FD364}" type="presParOf" srcId="{81AFF74D-0FB7-4D54-BD56-CA82AE8031F0}" destId="{CC973401-B7FF-406C-963E-1139FBC4F802}" srcOrd="0" destOrd="0" presId="urn:microsoft.com/office/officeart/2005/8/layout/hierarchy1"/>
    <dgm:cxn modelId="{63F0D5E8-2094-428C-A0AC-0ED40F2B8EF4}" type="presParOf" srcId="{81AFF74D-0FB7-4D54-BD56-CA82AE8031F0}" destId="{67623528-D094-4643-8D41-410B5F6C2EF5}" srcOrd="1" destOrd="0" presId="urn:microsoft.com/office/officeart/2005/8/layout/hierarchy1"/>
    <dgm:cxn modelId="{AD4282A6-9A3C-4050-A32F-D2C825227026}" type="presParOf" srcId="{952E28E2-C577-412F-BEC7-EE8FADE3F90C}" destId="{49FCE0A7-2DDB-4265-B858-2BC8ECD0D228}" srcOrd="1" destOrd="0" presId="urn:microsoft.com/office/officeart/2005/8/layout/hierarchy1"/>
    <dgm:cxn modelId="{5B78A8CF-7925-415F-89E8-B867B23D3CBE}" type="presParOf" srcId="{49FCE0A7-2DDB-4265-B858-2BC8ECD0D228}" destId="{5E319C34-A1CE-4B2A-A5D4-21810C372B30}" srcOrd="0" destOrd="0" presId="urn:microsoft.com/office/officeart/2005/8/layout/hierarchy1"/>
    <dgm:cxn modelId="{B698FBC4-894C-43E4-B90E-DF4B3E7A06A2}" type="presParOf" srcId="{49FCE0A7-2DDB-4265-B858-2BC8ECD0D228}" destId="{4CBE47AD-B536-4B1D-8678-25FC3CD7D3B2}" srcOrd="1" destOrd="0" presId="urn:microsoft.com/office/officeart/2005/8/layout/hierarchy1"/>
    <dgm:cxn modelId="{60753336-B165-462E-86E5-865C5383762F}" type="presParOf" srcId="{4CBE47AD-B536-4B1D-8678-25FC3CD7D3B2}" destId="{48A17911-6600-4D7C-844E-780B4718C8B7}" srcOrd="0" destOrd="0" presId="urn:microsoft.com/office/officeart/2005/8/layout/hierarchy1"/>
    <dgm:cxn modelId="{F85903FD-29F6-41EE-BE5C-DC15B2B5B953}" type="presParOf" srcId="{48A17911-6600-4D7C-844E-780B4718C8B7}" destId="{669901B5-8C0B-4BFF-9FB4-E213929174AE}" srcOrd="0" destOrd="0" presId="urn:microsoft.com/office/officeart/2005/8/layout/hierarchy1"/>
    <dgm:cxn modelId="{08F26E0C-88FA-48B1-9E21-676EB1238A3E}" type="presParOf" srcId="{48A17911-6600-4D7C-844E-780B4718C8B7}" destId="{83042431-E665-4088-941A-1CEE940F740C}" srcOrd="1" destOrd="0" presId="urn:microsoft.com/office/officeart/2005/8/layout/hierarchy1"/>
    <dgm:cxn modelId="{CAAE8F90-9B54-4A65-969E-8A0F3DB90E74}" type="presParOf" srcId="{4CBE47AD-B536-4B1D-8678-25FC3CD7D3B2}" destId="{E506E9DF-9B4E-4CEB-B9CC-746530AD8215}" srcOrd="1" destOrd="0" presId="urn:microsoft.com/office/officeart/2005/8/layout/hierarchy1"/>
    <dgm:cxn modelId="{BEBF36ED-2D21-41ED-82D0-74727A003BF3}" type="presParOf" srcId="{E506E9DF-9B4E-4CEB-B9CC-746530AD8215}" destId="{B09D06F3-0B70-448B-9A2F-33E60BF25AA4}" srcOrd="0" destOrd="0" presId="urn:microsoft.com/office/officeart/2005/8/layout/hierarchy1"/>
    <dgm:cxn modelId="{2C312047-FA6A-4AB7-814A-D44C6020B5BD}" type="presParOf" srcId="{E506E9DF-9B4E-4CEB-B9CC-746530AD8215}" destId="{ECADA64A-8EAB-42C0-BD8E-F43FD4A4CD48}" srcOrd="1" destOrd="0" presId="urn:microsoft.com/office/officeart/2005/8/layout/hierarchy1"/>
    <dgm:cxn modelId="{EDE1945D-34CE-47BB-9A74-91F7D70096B2}" type="presParOf" srcId="{ECADA64A-8EAB-42C0-BD8E-F43FD4A4CD48}" destId="{0B70E436-0914-477E-BCC2-65B71C756474}" srcOrd="0" destOrd="0" presId="urn:microsoft.com/office/officeart/2005/8/layout/hierarchy1"/>
    <dgm:cxn modelId="{ED46F0D6-43F1-4CC0-AA3E-B7FF401917F0}" type="presParOf" srcId="{0B70E436-0914-477E-BCC2-65B71C756474}" destId="{2A7A5724-52CA-40A1-865D-C4FF76BBED2F}" srcOrd="0" destOrd="0" presId="urn:microsoft.com/office/officeart/2005/8/layout/hierarchy1"/>
    <dgm:cxn modelId="{C502D5D4-2859-4CB6-AED0-F9D68154DB13}" type="presParOf" srcId="{0B70E436-0914-477E-BCC2-65B71C756474}" destId="{F2D65A47-7D36-4478-A40B-A13AE01E6809}" srcOrd="1" destOrd="0" presId="urn:microsoft.com/office/officeart/2005/8/layout/hierarchy1"/>
    <dgm:cxn modelId="{D8447A00-D0D9-4827-99E5-4BF6B3787514}" type="presParOf" srcId="{ECADA64A-8EAB-42C0-BD8E-F43FD4A4CD48}" destId="{054A32EA-F147-450D-BC88-B7E7AAF313B7}" srcOrd="1" destOrd="0" presId="urn:microsoft.com/office/officeart/2005/8/layout/hierarchy1"/>
    <dgm:cxn modelId="{6FAE0BE8-6D5C-4FC2-A4AE-295C89C1E080}" type="presParOf" srcId="{054A32EA-F147-450D-BC88-B7E7AAF313B7}" destId="{C7BFCE72-C7C6-48F8-8DCA-090164E50F6F}" srcOrd="0" destOrd="0" presId="urn:microsoft.com/office/officeart/2005/8/layout/hierarchy1"/>
    <dgm:cxn modelId="{C0A6F33C-4515-42AD-86B4-5F5E8058F57B}" type="presParOf" srcId="{054A32EA-F147-450D-BC88-B7E7AAF313B7}" destId="{06C4DC38-D555-4F91-9ADB-EC8938EA62E9}" srcOrd="1" destOrd="0" presId="urn:microsoft.com/office/officeart/2005/8/layout/hierarchy1"/>
    <dgm:cxn modelId="{95055496-144D-4B88-AA17-79233B4BE5FE}" type="presParOf" srcId="{06C4DC38-D555-4F91-9ADB-EC8938EA62E9}" destId="{27CEBD87-AF90-4A72-A943-C8A238CA2318}" srcOrd="0" destOrd="0" presId="urn:microsoft.com/office/officeart/2005/8/layout/hierarchy1"/>
    <dgm:cxn modelId="{70AE7F75-1F69-4287-9A9B-0CCFA6FB5691}" type="presParOf" srcId="{27CEBD87-AF90-4A72-A943-C8A238CA2318}" destId="{7648D86E-608A-4D40-B6DE-6F7F21342DF6}" srcOrd="0" destOrd="0" presId="urn:microsoft.com/office/officeart/2005/8/layout/hierarchy1"/>
    <dgm:cxn modelId="{D1008A43-05E8-4427-9914-5A9FEAA04880}" type="presParOf" srcId="{27CEBD87-AF90-4A72-A943-C8A238CA2318}" destId="{3FB0927A-B4EA-4744-B87B-9DD8557F83E2}" srcOrd="1" destOrd="0" presId="urn:microsoft.com/office/officeart/2005/8/layout/hierarchy1"/>
    <dgm:cxn modelId="{BFD46050-B410-4D26-BAD6-CB0D2D6DDB56}" type="presParOf" srcId="{06C4DC38-D555-4F91-9ADB-EC8938EA62E9}" destId="{08B7C067-B985-4D51-8991-CEF6D73656AC}" srcOrd="1" destOrd="0" presId="urn:microsoft.com/office/officeart/2005/8/layout/hierarchy1"/>
    <dgm:cxn modelId="{BB4056AB-77EA-4887-BF53-81B428E52077}" type="presParOf" srcId="{E506E9DF-9B4E-4CEB-B9CC-746530AD8215}" destId="{8D0ED313-BF2A-4712-9AAC-3AA874EF1444}" srcOrd="2" destOrd="0" presId="urn:microsoft.com/office/officeart/2005/8/layout/hierarchy1"/>
    <dgm:cxn modelId="{48518C0D-6EDC-4A78-B56C-B1326950F628}" type="presParOf" srcId="{E506E9DF-9B4E-4CEB-B9CC-746530AD8215}" destId="{EEC31C59-E99C-43BE-B18C-08B095C6B600}" srcOrd="3" destOrd="0" presId="urn:microsoft.com/office/officeart/2005/8/layout/hierarchy1"/>
    <dgm:cxn modelId="{A3BD4B94-FC2F-4AB7-9B6E-1722BDD3EF5B}" type="presParOf" srcId="{EEC31C59-E99C-43BE-B18C-08B095C6B600}" destId="{8269A311-F64B-40D8-BC20-C9954490528A}" srcOrd="0" destOrd="0" presId="urn:microsoft.com/office/officeart/2005/8/layout/hierarchy1"/>
    <dgm:cxn modelId="{EA85BB1B-2D90-4456-9CF8-6F15CF999685}" type="presParOf" srcId="{8269A311-F64B-40D8-BC20-C9954490528A}" destId="{0119C9FA-93A0-4BBF-AA8D-7F75A27EE6FB}" srcOrd="0" destOrd="0" presId="urn:microsoft.com/office/officeart/2005/8/layout/hierarchy1"/>
    <dgm:cxn modelId="{EFB1FA48-BCBE-4E4F-B7EE-8F51C1B19C45}" type="presParOf" srcId="{8269A311-F64B-40D8-BC20-C9954490528A}" destId="{8C6259EF-FE29-4CC0-B9BD-CA0CB8F1EBD3}" srcOrd="1" destOrd="0" presId="urn:microsoft.com/office/officeart/2005/8/layout/hierarchy1"/>
    <dgm:cxn modelId="{1341B7AF-1A92-4442-8C4A-B4E2C14FFF02}" type="presParOf" srcId="{EEC31C59-E99C-43BE-B18C-08B095C6B600}" destId="{C50AE02E-188C-44DC-ADBA-A62589F7EE35}" srcOrd="1" destOrd="0" presId="urn:microsoft.com/office/officeart/2005/8/layout/hierarchy1"/>
    <dgm:cxn modelId="{9B5E54CC-4044-4DAC-A0DD-8EA7F92D4C4C}" type="presParOf" srcId="{C50AE02E-188C-44DC-ADBA-A62589F7EE35}" destId="{FFF0D558-5195-4BC0-B186-9CB9EC29AD9E}" srcOrd="0" destOrd="0" presId="urn:microsoft.com/office/officeart/2005/8/layout/hierarchy1"/>
    <dgm:cxn modelId="{042FB364-B4C1-4215-97B5-1AC922E1C57A}" type="presParOf" srcId="{C50AE02E-188C-44DC-ADBA-A62589F7EE35}" destId="{8FB5E0B2-935A-4CD3-AA92-39F86D52F508}" srcOrd="1" destOrd="0" presId="urn:microsoft.com/office/officeart/2005/8/layout/hierarchy1"/>
    <dgm:cxn modelId="{F2BA06DE-927C-409D-A227-74998902D70E}" type="presParOf" srcId="{8FB5E0B2-935A-4CD3-AA92-39F86D52F508}" destId="{C09BEFD9-94B8-4C15-8C62-A446A4129453}" srcOrd="0" destOrd="0" presId="urn:microsoft.com/office/officeart/2005/8/layout/hierarchy1"/>
    <dgm:cxn modelId="{B8B526A1-748E-425F-895D-DCABABD22583}" type="presParOf" srcId="{C09BEFD9-94B8-4C15-8C62-A446A4129453}" destId="{F297A8BC-4D49-4766-856F-DADBE379892F}" srcOrd="0" destOrd="0" presId="urn:microsoft.com/office/officeart/2005/8/layout/hierarchy1"/>
    <dgm:cxn modelId="{7E06060A-8198-48A1-A7FF-D546F6DFA830}" type="presParOf" srcId="{C09BEFD9-94B8-4C15-8C62-A446A4129453}" destId="{2B67EEDF-E8FD-43EF-B4DC-B4E7732C8F1F}" srcOrd="1" destOrd="0" presId="urn:microsoft.com/office/officeart/2005/8/layout/hierarchy1"/>
    <dgm:cxn modelId="{B81D9C40-4CDC-4059-9438-7F055C9C0A6D}" type="presParOf" srcId="{8FB5E0B2-935A-4CD3-AA92-39F86D52F508}" destId="{C793E33F-DF2A-4393-A912-6D30AE8C3446}" srcOrd="1" destOrd="0" presId="urn:microsoft.com/office/officeart/2005/8/layout/hierarchy1"/>
    <dgm:cxn modelId="{59BC44EB-BE55-4A8C-A1BD-160F41AC9F12}" type="presParOf" srcId="{49FCE0A7-2DDB-4265-B858-2BC8ECD0D228}" destId="{6F0B3077-C8FA-4D15-BB1C-FF8E0C43C8CD}" srcOrd="2" destOrd="0" presId="urn:microsoft.com/office/officeart/2005/8/layout/hierarchy1"/>
    <dgm:cxn modelId="{BD6395B7-3171-4AA5-A77B-6D308938D58D}" type="presParOf" srcId="{49FCE0A7-2DDB-4265-B858-2BC8ECD0D228}" destId="{2D7AEA69-9240-48A0-832F-ED67FA8618C1}" srcOrd="3" destOrd="0" presId="urn:microsoft.com/office/officeart/2005/8/layout/hierarchy1"/>
    <dgm:cxn modelId="{C2674177-393C-4DF1-8852-E3E76286E087}" type="presParOf" srcId="{2D7AEA69-9240-48A0-832F-ED67FA8618C1}" destId="{26E2881C-E177-4758-BCB4-2C5947FC6E6D}" srcOrd="0" destOrd="0" presId="urn:microsoft.com/office/officeart/2005/8/layout/hierarchy1"/>
    <dgm:cxn modelId="{A85FCEB0-9F07-47DD-BBB6-6904423778B0}" type="presParOf" srcId="{26E2881C-E177-4758-BCB4-2C5947FC6E6D}" destId="{9A3F4D2C-812D-4636-96CF-0061F8F88395}" srcOrd="0" destOrd="0" presId="urn:microsoft.com/office/officeart/2005/8/layout/hierarchy1"/>
    <dgm:cxn modelId="{168C0CC0-A848-4772-9968-937326C0BABF}" type="presParOf" srcId="{26E2881C-E177-4758-BCB4-2C5947FC6E6D}" destId="{6020321B-1363-4CC6-BC53-8A96191E8BDC}" srcOrd="1" destOrd="0" presId="urn:microsoft.com/office/officeart/2005/8/layout/hierarchy1"/>
    <dgm:cxn modelId="{F63E79E0-93ED-447F-ADE6-04E5F3C1659B}" type="presParOf" srcId="{2D7AEA69-9240-48A0-832F-ED67FA8618C1}" destId="{B258BE3C-F244-4BC0-BD13-E47C617B8E58}" srcOrd="1" destOrd="0" presId="urn:microsoft.com/office/officeart/2005/8/layout/hierarchy1"/>
    <dgm:cxn modelId="{A7CA0CFE-1DBE-41D3-81CB-F367118047BE}" type="presParOf" srcId="{B258BE3C-F244-4BC0-BD13-E47C617B8E58}" destId="{51149DF9-2F21-4930-BFC7-889DB7B2D453}" srcOrd="0" destOrd="0" presId="urn:microsoft.com/office/officeart/2005/8/layout/hierarchy1"/>
    <dgm:cxn modelId="{4306DF71-732C-47BE-A91C-873FB4C19B37}" type="presParOf" srcId="{B258BE3C-F244-4BC0-BD13-E47C617B8E58}" destId="{BBE194EA-566C-4D24-AA5C-3767798F7ADC}" srcOrd="1" destOrd="0" presId="urn:microsoft.com/office/officeart/2005/8/layout/hierarchy1"/>
    <dgm:cxn modelId="{FDADD8BB-54DE-4CFC-BB4A-5500D44C6CD1}" type="presParOf" srcId="{BBE194EA-566C-4D24-AA5C-3767798F7ADC}" destId="{AC50EBBC-E349-4948-AE6E-7DB18CE9DD0C}" srcOrd="0" destOrd="0" presId="urn:microsoft.com/office/officeart/2005/8/layout/hierarchy1"/>
    <dgm:cxn modelId="{7A7CB2A6-F2A4-4817-AE30-CAC1C2541248}" type="presParOf" srcId="{AC50EBBC-E349-4948-AE6E-7DB18CE9DD0C}" destId="{74318D85-F23B-414D-8660-6082F4B35295}" srcOrd="0" destOrd="0" presId="urn:microsoft.com/office/officeart/2005/8/layout/hierarchy1"/>
    <dgm:cxn modelId="{D03DB6E8-03B1-4DDF-8216-4486E0496847}" type="presParOf" srcId="{AC50EBBC-E349-4948-AE6E-7DB18CE9DD0C}" destId="{7B68CE9F-DFAF-458B-9704-F149F38A0434}" srcOrd="1" destOrd="0" presId="urn:microsoft.com/office/officeart/2005/8/layout/hierarchy1"/>
    <dgm:cxn modelId="{145DBA8A-EA33-4268-962A-50DB0A58E4E3}" type="presParOf" srcId="{BBE194EA-566C-4D24-AA5C-3767798F7ADC}" destId="{80FE2E8D-AC00-4468-A778-84B941C84681}" srcOrd="1" destOrd="0" presId="urn:microsoft.com/office/officeart/2005/8/layout/hierarchy1"/>
    <dgm:cxn modelId="{7361CB2A-7B08-43F7-9CC6-CCD69CA30B32}" type="presParOf" srcId="{80FE2E8D-AC00-4468-A778-84B941C84681}" destId="{F1A4F656-1116-424D-A470-D571CD18EC5D}" srcOrd="0" destOrd="0" presId="urn:microsoft.com/office/officeart/2005/8/layout/hierarchy1"/>
    <dgm:cxn modelId="{154C9A60-DE52-49A7-B2E4-0870DD17A827}" type="presParOf" srcId="{80FE2E8D-AC00-4468-A778-84B941C84681}" destId="{190AF16F-A1DB-4237-8C65-DBF313FA9EB6}" srcOrd="1" destOrd="0" presId="urn:microsoft.com/office/officeart/2005/8/layout/hierarchy1"/>
    <dgm:cxn modelId="{2D9C6AA7-9155-47E1-8DD9-333EE0CA408F}" type="presParOf" srcId="{190AF16F-A1DB-4237-8C65-DBF313FA9EB6}" destId="{5D382DEB-A1EE-4289-9BDB-44E59A947F72}" srcOrd="0" destOrd="0" presId="urn:microsoft.com/office/officeart/2005/8/layout/hierarchy1"/>
    <dgm:cxn modelId="{8AD27AF2-6365-4CB1-A6EE-556E09A69A21}" type="presParOf" srcId="{5D382DEB-A1EE-4289-9BDB-44E59A947F72}" destId="{C857FE6B-8330-47B5-AA4E-6FFE400625A0}" srcOrd="0" destOrd="0" presId="urn:microsoft.com/office/officeart/2005/8/layout/hierarchy1"/>
    <dgm:cxn modelId="{DB0920A6-CB51-47D1-BE83-31856BACCA59}" type="presParOf" srcId="{5D382DEB-A1EE-4289-9BDB-44E59A947F72}" destId="{03ECE84A-BE90-4C70-A555-73EF4EDD501D}" srcOrd="1" destOrd="0" presId="urn:microsoft.com/office/officeart/2005/8/layout/hierarchy1"/>
    <dgm:cxn modelId="{6A5F9FB2-3B05-42C5-8B17-FB2CC7C1925D}" type="presParOf" srcId="{190AF16F-A1DB-4237-8C65-DBF313FA9EB6}" destId="{C73406E3-ABAD-4BB4-9EFE-16D60173058F}" srcOrd="1" destOrd="0" presId="urn:microsoft.com/office/officeart/2005/8/layout/hierarchy1"/>
    <dgm:cxn modelId="{EF4A05F2-1B0D-45F6-8E94-9973F9740229}" type="presParOf" srcId="{80FE2E8D-AC00-4468-A778-84B941C84681}" destId="{E89599ED-5F06-48A9-A8FD-645AFF780D4F}" srcOrd="2" destOrd="0" presId="urn:microsoft.com/office/officeart/2005/8/layout/hierarchy1"/>
    <dgm:cxn modelId="{DAA16A09-EE1C-4FA1-97A3-ECD9BF5FE758}" type="presParOf" srcId="{80FE2E8D-AC00-4468-A778-84B941C84681}" destId="{52C82085-C893-4C32-8E07-49ACA6766C4C}" srcOrd="3" destOrd="0" presId="urn:microsoft.com/office/officeart/2005/8/layout/hierarchy1"/>
    <dgm:cxn modelId="{4AEB9EF0-D2C8-4D34-8CB6-425FC46AC011}" type="presParOf" srcId="{52C82085-C893-4C32-8E07-49ACA6766C4C}" destId="{D9C833AB-A48C-41F1-9516-79C632C57CD4}" srcOrd="0" destOrd="0" presId="urn:microsoft.com/office/officeart/2005/8/layout/hierarchy1"/>
    <dgm:cxn modelId="{1F742BB3-DC61-49AA-9DED-DE97C6ACAAEA}" type="presParOf" srcId="{D9C833AB-A48C-41F1-9516-79C632C57CD4}" destId="{5F987527-BF70-40F5-B2AC-1979A883C75E}" srcOrd="0" destOrd="0" presId="urn:microsoft.com/office/officeart/2005/8/layout/hierarchy1"/>
    <dgm:cxn modelId="{2EB9FB11-DA23-402C-A2CB-076B8C9DF4AB}" type="presParOf" srcId="{D9C833AB-A48C-41F1-9516-79C632C57CD4}" destId="{5845AE34-BF3C-4DE2-829B-E0DBF2FB4D4E}" srcOrd="1" destOrd="0" presId="urn:microsoft.com/office/officeart/2005/8/layout/hierarchy1"/>
    <dgm:cxn modelId="{44CC7444-4936-4745-A079-9383AB3AC3A0}" type="presParOf" srcId="{52C82085-C893-4C32-8E07-49ACA6766C4C}" destId="{ADE77CD0-CE4D-44CD-BAAD-D7D7AC2BDB34}" srcOrd="1" destOrd="0" presId="urn:microsoft.com/office/officeart/2005/8/layout/hierarchy1"/>
    <dgm:cxn modelId="{4AAD8C70-1C6B-4728-859F-18345E0D2E9A}" type="presParOf" srcId="{72A56AFA-3DC3-4AF0-9C98-7240FFA02563}" destId="{F462082B-2676-46AB-BD7F-D7A0B0A17828}" srcOrd="2" destOrd="0" presId="urn:microsoft.com/office/officeart/2005/8/layout/hierarchy1"/>
    <dgm:cxn modelId="{5D691006-0070-4988-BD85-5F2E8499C6CE}" type="presParOf" srcId="{72A56AFA-3DC3-4AF0-9C98-7240FFA02563}" destId="{BF5F9C38-61DD-4067-9E6B-325FA54D0432}" srcOrd="3" destOrd="0" presId="urn:microsoft.com/office/officeart/2005/8/layout/hierarchy1"/>
    <dgm:cxn modelId="{F4A7A24F-CC41-46D7-95E7-CA1C3B810DDC}" type="presParOf" srcId="{BF5F9C38-61DD-4067-9E6B-325FA54D0432}" destId="{3D4365A7-35D8-41C9-9CAD-1A94D41A2AE9}" srcOrd="0" destOrd="0" presId="urn:microsoft.com/office/officeart/2005/8/layout/hierarchy1"/>
    <dgm:cxn modelId="{6767CCC5-7C31-40FA-A995-7D1DD0CF5FF9}" type="presParOf" srcId="{3D4365A7-35D8-41C9-9CAD-1A94D41A2AE9}" destId="{6C34B0EE-70EC-4788-A37A-8DA83DF1D0D1}" srcOrd="0" destOrd="0" presId="urn:microsoft.com/office/officeart/2005/8/layout/hierarchy1"/>
    <dgm:cxn modelId="{38584513-468B-4BD8-9C0E-D3B866738DC5}" type="presParOf" srcId="{3D4365A7-35D8-41C9-9CAD-1A94D41A2AE9}" destId="{B69488D2-5D68-4AF6-A032-07F0076A314A}" srcOrd="1" destOrd="0" presId="urn:microsoft.com/office/officeart/2005/8/layout/hierarchy1"/>
    <dgm:cxn modelId="{CA36D8EE-9E18-4E11-A0D8-9E809231D44F}" type="presParOf" srcId="{BF5F9C38-61DD-4067-9E6B-325FA54D0432}" destId="{5276AEF7-724F-434D-A5AD-AA2734FA5900}" srcOrd="1" destOrd="0" presId="urn:microsoft.com/office/officeart/2005/8/layout/hierarchy1"/>
    <dgm:cxn modelId="{81F5373B-E607-4D79-BF76-51AD011ED6C1}" type="presParOf" srcId="{5276AEF7-724F-434D-A5AD-AA2734FA5900}" destId="{EAE93BA7-CF25-4BB3-A688-A2BA63CB03A6}" srcOrd="0" destOrd="0" presId="urn:microsoft.com/office/officeart/2005/8/layout/hierarchy1"/>
    <dgm:cxn modelId="{E53F4338-0581-4736-B4ED-C029A7D87C86}" type="presParOf" srcId="{5276AEF7-724F-434D-A5AD-AA2734FA5900}" destId="{E282A6FC-F39F-49E2-9C00-DA6B988543BF}" srcOrd="1" destOrd="0" presId="urn:microsoft.com/office/officeart/2005/8/layout/hierarchy1"/>
    <dgm:cxn modelId="{25C89939-9307-41F7-B0BC-2E9612CDC229}" type="presParOf" srcId="{E282A6FC-F39F-49E2-9C00-DA6B988543BF}" destId="{67783576-6AD3-4D16-AE99-779F1BAC948B}" srcOrd="0" destOrd="0" presId="urn:microsoft.com/office/officeart/2005/8/layout/hierarchy1"/>
    <dgm:cxn modelId="{D07D1404-426A-42E0-B9D3-4D8A0109CBA9}" type="presParOf" srcId="{67783576-6AD3-4D16-AE99-779F1BAC948B}" destId="{1F037C66-787A-4F9A-B777-595C23417B25}" srcOrd="0" destOrd="0" presId="urn:microsoft.com/office/officeart/2005/8/layout/hierarchy1"/>
    <dgm:cxn modelId="{F18F6ED2-A131-4F1D-9EB7-6A1B30C6BDC7}" type="presParOf" srcId="{67783576-6AD3-4D16-AE99-779F1BAC948B}" destId="{60139B52-5E7F-452E-A831-13CDDC4661C4}" srcOrd="1" destOrd="0" presId="urn:microsoft.com/office/officeart/2005/8/layout/hierarchy1"/>
    <dgm:cxn modelId="{DBFC721C-6A8E-4AD3-BB07-C46AFCBF1DB4}" type="presParOf" srcId="{E282A6FC-F39F-49E2-9C00-DA6B988543BF}" destId="{79E27657-5B39-4EAB-9BEF-3DE45B86B730}" srcOrd="1" destOrd="0" presId="urn:microsoft.com/office/officeart/2005/8/layout/hierarchy1"/>
    <dgm:cxn modelId="{08652AA9-01A1-4B84-B355-574DA30EBD1B}" type="presParOf" srcId="{79E27657-5B39-4EAB-9BEF-3DE45B86B730}" destId="{CA117804-7620-4506-B2C8-934A43A4021C}" srcOrd="0" destOrd="0" presId="urn:microsoft.com/office/officeart/2005/8/layout/hierarchy1"/>
    <dgm:cxn modelId="{CB2938D3-40C9-42EC-8F68-AF9C6BAE9691}" type="presParOf" srcId="{79E27657-5B39-4EAB-9BEF-3DE45B86B730}" destId="{41DEA9B1-FF83-4D93-8295-9DCF06F483AC}" srcOrd="1" destOrd="0" presId="urn:microsoft.com/office/officeart/2005/8/layout/hierarchy1"/>
    <dgm:cxn modelId="{EFFEF8A3-651E-46D2-BDBB-64C6BF2C4FD6}" type="presParOf" srcId="{41DEA9B1-FF83-4D93-8295-9DCF06F483AC}" destId="{C2F76BBA-C44C-4AB2-B523-EC28E091BA22}" srcOrd="0" destOrd="0" presId="urn:microsoft.com/office/officeart/2005/8/layout/hierarchy1"/>
    <dgm:cxn modelId="{6B34F1ED-7FBD-4B16-BAC6-FDB1A1133946}" type="presParOf" srcId="{C2F76BBA-C44C-4AB2-B523-EC28E091BA22}" destId="{02AD60EB-A63E-4F89-88AA-8A79EF58B86F}" srcOrd="0" destOrd="0" presId="urn:microsoft.com/office/officeart/2005/8/layout/hierarchy1"/>
    <dgm:cxn modelId="{A2C21018-8A25-4553-AD65-A49E213B31CB}" type="presParOf" srcId="{C2F76BBA-C44C-4AB2-B523-EC28E091BA22}" destId="{C2BEABEE-EDDC-40E8-B881-D2903FBBE421}" srcOrd="1" destOrd="0" presId="urn:microsoft.com/office/officeart/2005/8/layout/hierarchy1"/>
    <dgm:cxn modelId="{4984106F-668E-4817-B2F1-A65EAE9C03CF}" type="presParOf" srcId="{41DEA9B1-FF83-4D93-8295-9DCF06F483AC}" destId="{C40EF301-F87F-47E3-B8B5-804BD96FE142}" srcOrd="1" destOrd="0" presId="urn:microsoft.com/office/officeart/2005/8/layout/hierarchy1"/>
    <dgm:cxn modelId="{B54E36A4-76F5-44D2-B560-3D0B306F86F8}" type="presParOf" srcId="{79E27657-5B39-4EAB-9BEF-3DE45B86B730}" destId="{15406176-A2BB-40B2-B36E-D4CF24F2CA48}" srcOrd="2" destOrd="0" presId="urn:microsoft.com/office/officeart/2005/8/layout/hierarchy1"/>
    <dgm:cxn modelId="{5B153F8F-BADD-4265-83C4-41097A361CC0}" type="presParOf" srcId="{79E27657-5B39-4EAB-9BEF-3DE45B86B730}" destId="{1363047C-8183-4EAD-9DC9-901032BE0E43}" srcOrd="3" destOrd="0" presId="urn:microsoft.com/office/officeart/2005/8/layout/hierarchy1"/>
    <dgm:cxn modelId="{62DA1476-91BE-4BD7-A233-649D698A3127}" type="presParOf" srcId="{1363047C-8183-4EAD-9DC9-901032BE0E43}" destId="{17558BDF-14B6-4EF7-A0FC-60DFAECCB674}" srcOrd="0" destOrd="0" presId="urn:microsoft.com/office/officeart/2005/8/layout/hierarchy1"/>
    <dgm:cxn modelId="{7E902DC4-1C1C-4BBA-8A6F-6FF161769C1C}" type="presParOf" srcId="{17558BDF-14B6-4EF7-A0FC-60DFAECCB674}" destId="{207E7570-8C90-418B-9AE3-4C82B3900B12}" srcOrd="0" destOrd="0" presId="urn:microsoft.com/office/officeart/2005/8/layout/hierarchy1"/>
    <dgm:cxn modelId="{CF486431-D338-4C3A-A1C1-EDF98965FCD5}" type="presParOf" srcId="{17558BDF-14B6-4EF7-A0FC-60DFAECCB674}" destId="{3D272682-C9AC-4115-9065-4ABDAEF7C820}" srcOrd="1" destOrd="0" presId="urn:microsoft.com/office/officeart/2005/8/layout/hierarchy1"/>
    <dgm:cxn modelId="{D8ACCCBF-5189-48EB-85CF-D094372664D6}" type="presParOf" srcId="{1363047C-8183-4EAD-9DC9-901032BE0E43}" destId="{5B827D04-4340-4844-B46D-81585CAE4ADC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3810C9A-7D09-4E3B-8CD4-A54B2EC69970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27C30624-8FFC-48BA-AA3C-8322D3692AC3}">
      <dgm:prSet phldrT="[文字]" custT="1"/>
      <dgm:spPr/>
      <dgm:t>
        <a:bodyPr/>
        <a:lstStyle/>
        <a:p>
          <a:r>
            <a:rPr lang="zh-TW" altLang="en-US" sz="1800" b="1" dirty="0" smtClean="0"/>
            <a:t>困難</a:t>
          </a:r>
          <a:endParaRPr lang="zh-TW" altLang="en-US" sz="1800" b="1" dirty="0"/>
        </a:p>
      </dgm:t>
    </dgm:pt>
    <dgm:pt modelId="{E5F7518C-3B36-4C38-A956-D0690BC980F7}" type="parTrans" cxnId="{71909281-4EC1-425E-8B9A-A75A0B7A7C0E}">
      <dgm:prSet/>
      <dgm:spPr/>
      <dgm:t>
        <a:bodyPr/>
        <a:lstStyle/>
        <a:p>
          <a:endParaRPr lang="zh-TW" altLang="en-US" sz="1800" b="1"/>
        </a:p>
      </dgm:t>
    </dgm:pt>
    <dgm:pt modelId="{69EB9B82-E938-4307-90C6-1D63DE087CD8}" type="sibTrans" cxnId="{71909281-4EC1-425E-8B9A-A75A0B7A7C0E}">
      <dgm:prSet/>
      <dgm:spPr/>
      <dgm:t>
        <a:bodyPr/>
        <a:lstStyle/>
        <a:p>
          <a:endParaRPr lang="zh-TW" altLang="en-US" sz="1800" b="1"/>
        </a:p>
      </dgm:t>
    </dgm:pt>
    <dgm:pt modelId="{9CF1ED46-6151-4DCD-9B1D-76B747CC7B25}">
      <dgm:prSet phldrT="[文字]" custT="1"/>
      <dgm:spPr/>
      <dgm:t>
        <a:bodyPr/>
        <a:lstStyle/>
        <a:p>
          <a:r>
            <a:rPr lang="zh-TW" altLang="en-US" sz="1800" b="1" dirty="0" smtClean="0"/>
            <a:t>角度</a:t>
          </a:r>
          <a:endParaRPr lang="zh-TW" altLang="en-US" sz="1800" b="1" dirty="0"/>
        </a:p>
      </dgm:t>
    </dgm:pt>
    <dgm:pt modelId="{05AE5A79-1340-45CE-9A1F-B4C3494832F7}" type="parTrans" cxnId="{14121278-012F-4E2F-97B4-C2F69EB87EFA}">
      <dgm:prSet/>
      <dgm:spPr/>
      <dgm:t>
        <a:bodyPr/>
        <a:lstStyle/>
        <a:p>
          <a:endParaRPr lang="zh-TW" altLang="en-US" sz="1800" b="1"/>
        </a:p>
      </dgm:t>
    </dgm:pt>
    <dgm:pt modelId="{CBDA0A38-B697-4F0C-95E3-638C2B4E9726}" type="sibTrans" cxnId="{14121278-012F-4E2F-97B4-C2F69EB87EFA}">
      <dgm:prSet/>
      <dgm:spPr/>
      <dgm:t>
        <a:bodyPr/>
        <a:lstStyle/>
        <a:p>
          <a:endParaRPr lang="zh-TW" altLang="en-US" sz="1800" b="1"/>
        </a:p>
      </dgm:t>
    </dgm:pt>
    <dgm:pt modelId="{2266FED0-E3E1-4379-A812-108CF7376CC3}">
      <dgm:prSet phldrT="[文字]" custT="1"/>
      <dgm:spPr/>
      <dgm:t>
        <a:bodyPr/>
        <a:lstStyle/>
        <a:p>
          <a:r>
            <a:rPr lang="zh-TW" altLang="en-US" sz="1800" b="1" dirty="0" smtClean="0"/>
            <a:t>最終結果：好處</a:t>
          </a:r>
          <a:endParaRPr lang="zh-TW" altLang="en-US" sz="1800" b="1" dirty="0"/>
        </a:p>
      </dgm:t>
    </dgm:pt>
    <dgm:pt modelId="{1447B32C-2826-47A6-AD90-952D2C0FD082}" type="parTrans" cxnId="{3B6BCFFC-5C9B-439D-B5A8-87A9E959EC81}">
      <dgm:prSet/>
      <dgm:spPr/>
      <dgm:t>
        <a:bodyPr/>
        <a:lstStyle/>
        <a:p>
          <a:endParaRPr lang="zh-TW" altLang="en-US" sz="1800" b="1"/>
        </a:p>
      </dgm:t>
    </dgm:pt>
    <dgm:pt modelId="{7FFF48FA-73B5-442B-A433-4B5F4A53C527}" type="sibTrans" cxnId="{3B6BCFFC-5C9B-439D-B5A8-87A9E959EC81}">
      <dgm:prSet/>
      <dgm:spPr/>
      <dgm:t>
        <a:bodyPr/>
        <a:lstStyle/>
        <a:p>
          <a:endParaRPr lang="zh-TW" altLang="en-US" sz="1800" b="1"/>
        </a:p>
      </dgm:t>
    </dgm:pt>
    <dgm:pt modelId="{8F819C0B-94D9-4564-BEF4-F5AAB6123E14}">
      <dgm:prSet phldrT="[文字]" custT="1"/>
      <dgm:spPr/>
      <dgm:t>
        <a:bodyPr/>
        <a:lstStyle/>
        <a:p>
          <a:r>
            <a:rPr lang="zh-TW" altLang="en-US" sz="1800" b="1" dirty="0" smtClean="0"/>
            <a:t>最終結果：壞處</a:t>
          </a:r>
          <a:endParaRPr lang="zh-TW" altLang="en-US" sz="1800" b="1" dirty="0"/>
        </a:p>
      </dgm:t>
    </dgm:pt>
    <dgm:pt modelId="{DF7CE3CB-710F-4E33-AF7D-E21808D16B7A}" type="parTrans" cxnId="{9D89EF38-C3E9-4001-BA40-1754B8EE74A4}">
      <dgm:prSet/>
      <dgm:spPr/>
      <dgm:t>
        <a:bodyPr/>
        <a:lstStyle/>
        <a:p>
          <a:endParaRPr lang="zh-TW" altLang="en-US" sz="1800" b="1"/>
        </a:p>
      </dgm:t>
    </dgm:pt>
    <dgm:pt modelId="{27555B54-1747-4561-85F9-1576CE6B8D97}" type="sibTrans" cxnId="{9D89EF38-C3E9-4001-BA40-1754B8EE74A4}">
      <dgm:prSet/>
      <dgm:spPr/>
      <dgm:t>
        <a:bodyPr/>
        <a:lstStyle/>
        <a:p>
          <a:endParaRPr lang="zh-TW" altLang="en-US" sz="1800" b="1"/>
        </a:p>
      </dgm:t>
    </dgm:pt>
    <dgm:pt modelId="{6CDDB156-DA07-45E3-B10E-B23F9EF6B806}">
      <dgm:prSet phldrT="[文字]" custT="1"/>
      <dgm:spPr/>
      <dgm:t>
        <a:bodyPr/>
        <a:lstStyle/>
        <a:p>
          <a:r>
            <a:rPr lang="zh-TW" altLang="en-US" sz="1800" b="1" dirty="0" smtClean="0"/>
            <a:t>解決方法</a:t>
          </a:r>
          <a:endParaRPr lang="zh-TW" altLang="en-US" sz="1800" b="1" dirty="0"/>
        </a:p>
      </dgm:t>
    </dgm:pt>
    <dgm:pt modelId="{12CDAD72-575F-4E1F-AE8A-16C126B3C511}" type="parTrans" cxnId="{30B8E02C-0762-4E86-93BC-584C2AABE172}">
      <dgm:prSet/>
      <dgm:spPr/>
      <dgm:t>
        <a:bodyPr/>
        <a:lstStyle/>
        <a:p>
          <a:endParaRPr lang="zh-TW" altLang="en-US" sz="1800" b="1"/>
        </a:p>
      </dgm:t>
    </dgm:pt>
    <dgm:pt modelId="{071C289D-1DF4-43D8-87C5-349B8869B4F0}" type="sibTrans" cxnId="{30B8E02C-0762-4E86-93BC-584C2AABE172}">
      <dgm:prSet/>
      <dgm:spPr/>
      <dgm:t>
        <a:bodyPr/>
        <a:lstStyle/>
        <a:p>
          <a:endParaRPr lang="zh-TW" altLang="en-US" sz="1800" b="1"/>
        </a:p>
      </dgm:t>
    </dgm:pt>
    <dgm:pt modelId="{E653FC2F-0E08-4031-B828-F04CBA515A9F}">
      <dgm:prSet phldrT="[文字]" custT="1"/>
      <dgm:spPr/>
      <dgm:t>
        <a:bodyPr/>
        <a:lstStyle/>
        <a:p>
          <a:r>
            <a:rPr lang="zh-TW" altLang="en-US" sz="1800" b="1" dirty="0" smtClean="0"/>
            <a:t>解決方法</a:t>
          </a:r>
          <a:endParaRPr lang="zh-TW" altLang="en-US" sz="1800" b="1" dirty="0"/>
        </a:p>
      </dgm:t>
    </dgm:pt>
    <dgm:pt modelId="{26081603-FAB9-4771-95FB-B3CA0AD55E26}" type="parTrans" cxnId="{F25CC079-5170-4A53-A486-2FA421D2879C}">
      <dgm:prSet/>
      <dgm:spPr/>
      <dgm:t>
        <a:bodyPr/>
        <a:lstStyle/>
        <a:p>
          <a:endParaRPr lang="zh-TW" altLang="en-US" sz="1800" b="1"/>
        </a:p>
      </dgm:t>
    </dgm:pt>
    <dgm:pt modelId="{EADD76D8-C6FE-4D35-8F74-73C890B64381}" type="sibTrans" cxnId="{F25CC079-5170-4A53-A486-2FA421D2879C}">
      <dgm:prSet/>
      <dgm:spPr/>
      <dgm:t>
        <a:bodyPr/>
        <a:lstStyle/>
        <a:p>
          <a:endParaRPr lang="zh-TW" altLang="en-US" sz="1800" b="1"/>
        </a:p>
      </dgm:t>
    </dgm:pt>
    <dgm:pt modelId="{F80D3E30-6023-4F6B-8C2C-BF59C50C23B9}">
      <dgm:prSet phldrT="[文字]" custT="1"/>
      <dgm:spPr/>
      <dgm:t>
        <a:bodyPr/>
        <a:lstStyle/>
        <a:p>
          <a:r>
            <a:rPr lang="zh-TW" altLang="en-US" sz="1800" b="1" dirty="0" smtClean="0"/>
            <a:t>即時結果</a:t>
          </a:r>
          <a:endParaRPr lang="zh-TW" altLang="en-US" sz="1800" b="1" dirty="0"/>
        </a:p>
      </dgm:t>
    </dgm:pt>
    <dgm:pt modelId="{0041DFBA-F45F-420F-8961-52329457D36F}" type="parTrans" cxnId="{8F14667D-66B1-407D-9959-210B3D8F422B}">
      <dgm:prSet/>
      <dgm:spPr/>
      <dgm:t>
        <a:bodyPr/>
        <a:lstStyle/>
        <a:p>
          <a:endParaRPr lang="zh-TW" altLang="en-US" sz="1800" b="1"/>
        </a:p>
      </dgm:t>
    </dgm:pt>
    <dgm:pt modelId="{6412C58A-1AAE-4ABB-A764-F9FD592250A6}" type="sibTrans" cxnId="{8F14667D-66B1-407D-9959-210B3D8F422B}">
      <dgm:prSet/>
      <dgm:spPr/>
      <dgm:t>
        <a:bodyPr/>
        <a:lstStyle/>
        <a:p>
          <a:endParaRPr lang="zh-TW" altLang="en-US" sz="1800" b="1"/>
        </a:p>
      </dgm:t>
    </dgm:pt>
    <dgm:pt modelId="{032479F7-B0E2-4126-91AE-801D072E2B1A}">
      <dgm:prSet phldrT="[文字]" custT="1"/>
      <dgm:spPr/>
      <dgm:t>
        <a:bodyPr/>
        <a:lstStyle/>
        <a:p>
          <a:r>
            <a:rPr lang="zh-TW" altLang="en-US" sz="1800" b="1" dirty="0" smtClean="0"/>
            <a:t>最終結果：好處</a:t>
          </a:r>
          <a:endParaRPr lang="zh-TW" altLang="en-US" sz="1800" b="1" dirty="0"/>
        </a:p>
      </dgm:t>
    </dgm:pt>
    <dgm:pt modelId="{536A64F7-13FF-439A-B8BF-490C0F3557DB}" type="parTrans" cxnId="{BF563ECE-1E7F-4912-892A-D7A10867A219}">
      <dgm:prSet/>
      <dgm:spPr/>
      <dgm:t>
        <a:bodyPr/>
        <a:lstStyle/>
        <a:p>
          <a:endParaRPr lang="zh-TW" altLang="en-US" sz="1800" b="1"/>
        </a:p>
      </dgm:t>
    </dgm:pt>
    <dgm:pt modelId="{D6F5AC16-5EB5-451A-A8E1-F21EDF94855C}" type="sibTrans" cxnId="{BF563ECE-1E7F-4912-892A-D7A10867A219}">
      <dgm:prSet/>
      <dgm:spPr/>
      <dgm:t>
        <a:bodyPr/>
        <a:lstStyle/>
        <a:p>
          <a:endParaRPr lang="zh-TW" altLang="en-US" sz="1800" b="1"/>
        </a:p>
      </dgm:t>
    </dgm:pt>
    <dgm:pt modelId="{B85F4682-67FA-4399-813C-A153FA1FFC79}">
      <dgm:prSet phldrT="[文字]" custT="1"/>
      <dgm:spPr/>
      <dgm:t>
        <a:bodyPr/>
        <a:lstStyle/>
        <a:p>
          <a:r>
            <a:rPr lang="zh-TW" altLang="en-US" sz="1800" b="1" dirty="0" smtClean="0"/>
            <a:t>角度</a:t>
          </a:r>
          <a:endParaRPr lang="zh-TW" altLang="en-US" sz="1800" b="1" dirty="0"/>
        </a:p>
      </dgm:t>
    </dgm:pt>
    <dgm:pt modelId="{9C5BE4A1-7C09-4E20-AE86-8FF761857B26}" type="parTrans" cxnId="{96E10CFD-87ED-4BB6-89BF-4D88CBE48D24}">
      <dgm:prSet/>
      <dgm:spPr/>
      <dgm:t>
        <a:bodyPr/>
        <a:lstStyle/>
        <a:p>
          <a:endParaRPr lang="zh-TW" altLang="en-US" sz="1800" b="1"/>
        </a:p>
      </dgm:t>
    </dgm:pt>
    <dgm:pt modelId="{7FD479EE-2BFA-4FE7-AB86-ED18537064EE}" type="sibTrans" cxnId="{96E10CFD-87ED-4BB6-89BF-4D88CBE48D24}">
      <dgm:prSet/>
      <dgm:spPr/>
      <dgm:t>
        <a:bodyPr/>
        <a:lstStyle/>
        <a:p>
          <a:endParaRPr lang="zh-TW" altLang="en-US" sz="1800" b="1"/>
        </a:p>
      </dgm:t>
    </dgm:pt>
    <dgm:pt modelId="{987325F6-CAAD-49AB-92A6-ED80A6F17442}">
      <dgm:prSet phldrT="[文字]" custT="1"/>
      <dgm:spPr/>
      <dgm:t>
        <a:bodyPr/>
        <a:lstStyle/>
        <a:p>
          <a:r>
            <a:rPr lang="zh-TW" altLang="en-US" sz="1800" b="1" dirty="0" smtClean="0"/>
            <a:t>即時結果</a:t>
          </a:r>
          <a:endParaRPr lang="zh-TW" altLang="en-US" sz="1800" b="1" dirty="0"/>
        </a:p>
      </dgm:t>
    </dgm:pt>
    <dgm:pt modelId="{407C08DC-84A1-47E4-826E-2E3DB1222F6A}" type="parTrans" cxnId="{0A089EA9-04C4-4211-B9FB-12838C9CE89B}">
      <dgm:prSet/>
      <dgm:spPr/>
      <dgm:t>
        <a:bodyPr/>
        <a:lstStyle/>
        <a:p>
          <a:endParaRPr lang="zh-TW" altLang="en-US" sz="1800" b="1"/>
        </a:p>
      </dgm:t>
    </dgm:pt>
    <dgm:pt modelId="{A189AD1A-8DED-479F-9B13-5B2E40917053}" type="sibTrans" cxnId="{0A089EA9-04C4-4211-B9FB-12838C9CE89B}">
      <dgm:prSet/>
      <dgm:spPr/>
      <dgm:t>
        <a:bodyPr/>
        <a:lstStyle/>
        <a:p>
          <a:endParaRPr lang="zh-TW" altLang="en-US" sz="1800" b="1"/>
        </a:p>
      </dgm:t>
    </dgm:pt>
    <dgm:pt modelId="{A8A6BD72-F666-4792-89EA-6EAE5FFA809F}">
      <dgm:prSet phldrT="[文字]" custT="1"/>
      <dgm:spPr/>
      <dgm:t>
        <a:bodyPr/>
        <a:lstStyle/>
        <a:p>
          <a:r>
            <a:rPr lang="zh-TW" altLang="en-US" sz="1800" b="1" dirty="0" smtClean="0"/>
            <a:t>最終結果：好處</a:t>
          </a:r>
          <a:endParaRPr lang="zh-TW" altLang="en-US" sz="1800" b="1" dirty="0"/>
        </a:p>
      </dgm:t>
    </dgm:pt>
    <dgm:pt modelId="{307A35A3-93A8-4D37-B523-DD34A4BEA739}" type="parTrans" cxnId="{782FFB56-9F8F-4093-9DF0-4110A1ED1A70}">
      <dgm:prSet/>
      <dgm:spPr/>
      <dgm:t>
        <a:bodyPr/>
        <a:lstStyle/>
        <a:p>
          <a:endParaRPr lang="zh-TW" altLang="en-US" sz="1800" b="1"/>
        </a:p>
      </dgm:t>
    </dgm:pt>
    <dgm:pt modelId="{DE29B966-6FFD-4F62-B1A6-52AA72FCCD77}" type="sibTrans" cxnId="{782FFB56-9F8F-4093-9DF0-4110A1ED1A70}">
      <dgm:prSet/>
      <dgm:spPr/>
      <dgm:t>
        <a:bodyPr/>
        <a:lstStyle/>
        <a:p>
          <a:endParaRPr lang="zh-TW" altLang="en-US" sz="1800" b="1"/>
        </a:p>
      </dgm:t>
    </dgm:pt>
    <dgm:pt modelId="{3E9B9B55-B5A6-4DC3-AD7C-69CDF7D349C7}">
      <dgm:prSet phldrT="[文字]" custT="1"/>
      <dgm:spPr/>
      <dgm:t>
        <a:bodyPr/>
        <a:lstStyle/>
        <a:p>
          <a:r>
            <a:rPr lang="zh-TW" altLang="en-US" sz="1800" b="1" dirty="0" smtClean="0"/>
            <a:t>即時結果</a:t>
          </a:r>
          <a:endParaRPr lang="zh-TW" altLang="en-US" sz="1800" b="1" dirty="0"/>
        </a:p>
      </dgm:t>
    </dgm:pt>
    <dgm:pt modelId="{9C67F655-B415-44DE-856A-0D9EE33F333F}" type="parTrans" cxnId="{DA21D460-0063-4AD7-AF15-94817956955D}">
      <dgm:prSet/>
      <dgm:spPr/>
      <dgm:t>
        <a:bodyPr/>
        <a:lstStyle/>
        <a:p>
          <a:endParaRPr lang="zh-TW" altLang="en-US" sz="1800" b="1"/>
        </a:p>
      </dgm:t>
    </dgm:pt>
    <dgm:pt modelId="{980332DE-9AB9-48D0-BDEA-BC95C70A486A}" type="sibTrans" cxnId="{DA21D460-0063-4AD7-AF15-94817956955D}">
      <dgm:prSet/>
      <dgm:spPr/>
      <dgm:t>
        <a:bodyPr/>
        <a:lstStyle/>
        <a:p>
          <a:endParaRPr lang="zh-TW" altLang="en-US" sz="1800" b="1"/>
        </a:p>
      </dgm:t>
    </dgm:pt>
    <dgm:pt modelId="{B3ED356E-0BA5-4415-8ED0-4F429AA3BACA}">
      <dgm:prSet phldrT="[文字]" custT="1"/>
      <dgm:spPr/>
      <dgm:t>
        <a:bodyPr/>
        <a:lstStyle/>
        <a:p>
          <a:r>
            <a:rPr lang="zh-TW" altLang="en-US" sz="1800" b="1" dirty="0" smtClean="0"/>
            <a:t>最終結果：壞處</a:t>
          </a:r>
          <a:endParaRPr lang="zh-TW" altLang="en-US" sz="1800" b="1"/>
        </a:p>
      </dgm:t>
    </dgm:pt>
    <dgm:pt modelId="{46B62EA6-5E4E-46AF-A83E-8BA0A1CE2CFC}" type="parTrans" cxnId="{1D06D6AA-684B-42DD-915D-5034F5F84D9D}">
      <dgm:prSet/>
      <dgm:spPr/>
      <dgm:t>
        <a:bodyPr/>
        <a:lstStyle/>
        <a:p>
          <a:endParaRPr lang="zh-TW" altLang="en-US" sz="1800" b="1"/>
        </a:p>
      </dgm:t>
    </dgm:pt>
    <dgm:pt modelId="{B4D122A0-659C-4BF4-9BF1-E14378F34908}" type="sibTrans" cxnId="{1D06D6AA-684B-42DD-915D-5034F5F84D9D}">
      <dgm:prSet/>
      <dgm:spPr/>
      <dgm:t>
        <a:bodyPr/>
        <a:lstStyle/>
        <a:p>
          <a:endParaRPr lang="zh-TW" altLang="en-US" sz="1800" b="1"/>
        </a:p>
      </dgm:t>
    </dgm:pt>
    <dgm:pt modelId="{57A85E23-6560-4284-B3DE-ADAB53C31A6E}">
      <dgm:prSet phldrT="[文字]" custT="1"/>
      <dgm:spPr/>
      <dgm:t>
        <a:bodyPr/>
        <a:lstStyle/>
        <a:p>
          <a:r>
            <a:rPr lang="zh-TW" altLang="en-US" sz="1800" b="1" dirty="0" smtClean="0"/>
            <a:t>解決方法</a:t>
          </a:r>
          <a:endParaRPr lang="zh-TW" altLang="en-US" sz="1800" b="1" dirty="0"/>
        </a:p>
      </dgm:t>
    </dgm:pt>
    <dgm:pt modelId="{3C226136-ED2C-4E4D-A9F1-B3B9A26CB676}" type="parTrans" cxnId="{E9261655-D5D2-4DC3-A883-01C623B02251}">
      <dgm:prSet/>
      <dgm:spPr/>
      <dgm:t>
        <a:bodyPr/>
        <a:lstStyle/>
        <a:p>
          <a:endParaRPr lang="zh-TW" altLang="en-US" sz="1800" b="1"/>
        </a:p>
      </dgm:t>
    </dgm:pt>
    <dgm:pt modelId="{463458A4-1EC7-40D6-A24E-5CF4D35BEA77}" type="sibTrans" cxnId="{E9261655-D5D2-4DC3-A883-01C623B02251}">
      <dgm:prSet/>
      <dgm:spPr/>
      <dgm:t>
        <a:bodyPr/>
        <a:lstStyle/>
        <a:p>
          <a:endParaRPr lang="zh-TW" altLang="en-US" sz="1800" b="1"/>
        </a:p>
      </dgm:t>
    </dgm:pt>
    <dgm:pt modelId="{0ACD4050-0A04-472F-A889-9DABB90DE625}">
      <dgm:prSet phldrT="[文字]" custT="1"/>
      <dgm:spPr/>
      <dgm:t>
        <a:bodyPr/>
        <a:lstStyle/>
        <a:p>
          <a:r>
            <a:rPr lang="zh-TW" altLang="en-US" sz="1800" b="1" smtClean="0"/>
            <a:t>最終</a:t>
          </a:r>
          <a:r>
            <a:rPr lang="zh-TW" altLang="en-US" sz="1800" b="1" dirty="0" smtClean="0"/>
            <a:t>結果：壞處</a:t>
          </a:r>
          <a:endParaRPr lang="zh-TW" altLang="en-US" sz="1800" b="1" dirty="0"/>
        </a:p>
      </dgm:t>
    </dgm:pt>
    <dgm:pt modelId="{C441A80B-D3F2-43AC-A093-60E64E43AD1F}" type="parTrans" cxnId="{5D8561AF-90C4-4FAE-9624-FE359B7FD84C}">
      <dgm:prSet/>
      <dgm:spPr/>
      <dgm:t>
        <a:bodyPr/>
        <a:lstStyle/>
        <a:p>
          <a:endParaRPr lang="zh-TW" altLang="en-US"/>
        </a:p>
      </dgm:t>
    </dgm:pt>
    <dgm:pt modelId="{68746199-A1F3-422A-9AA7-A13BEF69A524}" type="sibTrans" cxnId="{5D8561AF-90C4-4FAE-9624-FE359B7FD84C}">
      <dgm:prSet/>
      <dgm:spPr/>
      <dgm:t>
        <a:bodyPr/>
        <a:lstStyle/>
        <a:p>
          <a:endParaRPr lang="zh-TW" altLang="en-US"/>
        </a:p>
      </dgm:t>
    </dgm:pt>
    <dgm:pt modelId="{E763EEBE-BA21-44F7-9E78-51C4DDA60B68}" type="pres">
      <dgm:prSet presAssocID="{13810C9A-7D09-4E3B-8CD4-A54B2EC6997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1FE397C6-4633-4716-8577-261B0ECB57D8}" type="pres">
      <dgm:prSet presAssocID="{27C30624-8FFC-48BA-AA3C-8322D3692AC3}" presName="hierRoot1" presStyleCnt="0"/>
      <dgm:spPr/>
    </dgm:pt>
    <dgm:pt modelId="{BDE2B54E-C7E9-42EA-8FEF-A869E081F94F}" type="pres">
      <dgm:prSet presAssocID="{27C30624-8FFC-48BA-AA3C-8322D3692AC3}" presName="composite" presStyleCnt="0"/>
      <dgm:spPr/>
    </dgm:pt>
    <dgm:pt modelId="{EBBE214D-B9CD-47C6-9300-20F43B4C753B}" type="pres">
      <dgm:prSet presAssocID="{27C30624-8FFC-48BA-AA3C-8322D3692AC3}" presName="background" presStyleLbl="node0" presStyleIdx="0" presStyleCnt="1"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zh-TW" altLang="en-US"/>
        </a:p>
      </dgm:t>
    </dgm:pt>
    <dgm:pt modelId="{342941E3-9E1B-40EA-B43C-0B84CFD08A8E}" type="pres">
      <dgm:prSet presAssocID="{27C30624-8FFC-48BA-AA3C-8322D3692AC3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2A56AFA-3DC3-4AF0-9C98-7240FFA02563}" type="pres">
      <dgm:prSet presAssocID="{27C30624-8FFC-48BA-AA3C-8322D3692AC3}" presName="hierChild2" presStyleCnt="0"/>
      <dgm:spPr/>
    </dgm:pt>
    <dgm:pt modelId="{2BFB572F-6F21-485D-AB30-8E4F4BBFDF9B}" type="pres">
      <dgm:prSet presAssocID="{05AE5A79-1340-45CE-9A1F-B4C3494832F7}" presName="Name10" presStyleLbl="parChTrans1D2" presStyleIdx="0" presStyleCnt="2"/>
      <dgm:spPr/>
      <dgm:t>
        <a:bodyPr/>
        <a:lstStyle/>
        <a:p>
          <a:endParaRPr lang="zh-TW" altLang="en-US"/>
        </a:p>
      </dgm:t>
    </dgm:pt>
    <dgm:pt modelId="{952E28E2-C577-412F-BEC7-EE8FADE3F90C}" type="pres">
      <dgm:prSet presAssocID="{9CF1ED46-6151-4DCD-9B1D-76B747CC7B25}" presName="hierRoot2" presStyleCnt="0"/>
      <dgm:spPr/>
    </dgm:pt>
    <dgm:pt modelId="{81AFF74D-0FB7-4D54-BD56-CA82AE8031F0}" type="pres">
      <dgm:prSet presAssocID="{9CF1ED46-6151-4DCD-9B1D-76B747CC7B25}" presName="composite2" presStyleCnt="0"/>
      <dgm:spPr/>
    </dgm:pt>
    <dgm:pt modelId="{CC973401-B7FF-406C-963E-1139FBC4F802}" type="pres">
      <dgm:prSet presAssocID="{9CF1ED46-6151-4DCD-9B1D-76B747CC7B25}" presName="background2" presStyleLbl="node2" presStyleIdx="0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67623528-D094-4643-8D41-410B5F6C2EF5}" type="pres">
      <dgm:prSet presAssocID="{9CF1ED46-6151-4DCD-9B1D-76B747CC7B25}" presName="text2" presStyleLbl="fgAcc2" presStyleIdx="0" presStyleCnt="2" custScaleY="5994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49FCE0A7-2DDB-4265-B858-2BC8ECD0D228}" type="pres">
      <dgm:prSet presAssocID="{9CF1ED46-6151-4DCD-9B1D-76B747CC7B25}" presName="hierChild3" presStyleCnt="0"/>
      <dgm:spPr/>
    </dgm:pt>
    <dgm:pt modelId="{5E319C34-A1CE-4B2A-A5D4-21810C372B30}" type="pres">
      <dgm:prSet presAssocID="{26081603-FAB9-4771-95FB-B3CA0AD55E26}" presName="Name17" presStyleLbl="parChTrans1D3" presStyleIdx="0" presStyleCnt="3"/>
      <dgm:spPr/>
      <dgm:t>
        <a:bodyPr/>
        <a:lstStyle/>
        <a:p>
          <a:endParaRPr lang="zh-TW" altLang="en-US"/>
        </a:p>
      </dgm:t>
    </dgm:pt>
    <dgm:pt modelId="{4CBE47AD-B536-4B1D-8678-25FC3CD7D3B2}" type="pres">
      <dgm:prSet presAssocID="{E653FC2F-0E08-4031-B828-F04CBA515A9F}" presName="hierRoot3" presStyleCnt="0"/>
      <dgm:spPr/>
    </dgm:pt>
    <dgm:pt modelId="{48A17911-6600-4D7C-844E-780B4718C8B7}" type="pres">
      <dgm:prSet presAssocID="{E653FC2F-0E08-4031-B828-F04CBA515A9F}" presName="composite3" presStyleCnt="0"/>
      <dgm:spPr/>
    </dgm:pt>
    <dgm:pt modelId="{669901B5-8C0B-4BFF-9FB4-E213929174AE}" type="pres">
      <dgm:prSet presAssocID="{E653FC2F-0E08-4031-B828-F04CBA515A9F}" presName="background3" presStyleLbl="node3" presStyleIdx="0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83042431-E665-4088-941A-1CEE940F740C}" type="pres">
      <dgm:prSet presAssocID="{E653FC2F-0E08-4031-B828-F04CBA515A9F}" presName="text3" presStyleLbl="fgAcc3" presStyleIdx="0" presStyleCnt="3" custScaleY="5994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E506E9DF-9B4E-4CEB-B9CC-746530AD8215}" type="pres">
      <dgm:prSet presAssocID="{E653FC2F-0E08-4031-B828-F04CBA515A9F}" presName="hierChild4" presStyleCnt="0"/>
      <dgm:spPr/>
    </dgm:pt>
    <dgm:pt modelId="{B09D06F3-0B70-448B-9A2F-33E60BF25AA4}" type="pres">
      <dgm:prSet presAssocID="{407C08DC-84A1-47E4-826E-2E3DB1222F6A}" presName="Name23" presStyleLbl="parChTrans1D4" presStyleIdx="0" presStyleCnt="9"/>
      <dgm:spPr/>
      <dgm:t>
        <a:bodyPr/>
        <a:lstStyle/>
        <a:p>
          <a:endParaRPr lang="zh-TW" altLang="en-US"/>
        </a:p>
      </dgm:t>
    </dgm:pt>
    <dgm:pt modelId="{ECADA64A-8EAB-42C0-BD8E-F43FD4A4CD48}" type="pres">
      <dgm:prSet presAssocID="{987325F6-CAAD-49AB-92A6-ED80A6F17442}" presName="hierRoot4" presStyleCnt="0"/>
      <dgm:spPr/>
    </dgm:pt>
    <dgm:pt modelId="{0B70E436-0914-477E-BCC2-65B71C756474}" type="pres">
      <dgm:prSet presAssocID="{987325F6-CAAD-49AB-92A6-ED80A6F17442}" presName="composite4" presStyleCnt="0"/>
      <dgm:spPr/>
    </dgm:pt>
    <dgm:pt modelId="{2A7A5724-52CA-40A1-865D-C4FF76BBED2F}" type="pres">
      <dgm:prSet presAssocID="{987325F6-CAAD-49AB-92A6-ED80A6F17442}" presName="background4" presStyleLbl="node4" presStyleIdx="0" presStyleCnt="9"/>
      <dgm:spPr/>
    </dgm:pt>
    <dgm:pt modelId="{F2D65A47-7D36-4478-A40B-A13AE01E6809}" type="pres">
      <dgm:prSet presAssocID="{987325F6-CAAD-49AB-92A6-ED80A6F17442}" presName="text4" presStyleLbl="fgAcc4" presStyleIdx="0" presStyleCnt="9" custScaleY="5994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54A32EA-F147-450D-BC88-B7E7AAF313B7}" type="pres">
      <dgm:prSet presAssocID="{987325F6-CAAD-49AB-92A6-ED80A6F17442}" presName="hierChild5" presStyleCnt="0"/>
      <dgm:spPr/>
    </dgm:pt>
    <dgm:pt modelId="{C7BFCE72-C7C6-48F8-8DCA-090164E50F6F}" type="pres">
      <dgm:prSet presAssocID="{307A35A3-93A8-4D37-B523-DD34A4BEA739}" presName="Name23" presStyleLbl="parChTrans1D4" presStyleIdx="1" presStyleCnt="9"/>
      <dgm:spPr/>
      <dgm:t>
        <a:bodyPr/>
        <a:lstStyle/>
        <a:p>
          <a:endParaRPr lang="zh-TW" altLang="en-US"/>
        </a:p>
      </dgm:t>
    </dgm:pt>
    <dgm:pt modelId="{06C4DC38-D555-4F91-9ADB-EC8938EA62E9}" type="pres">
      <dgm:prSet presAssocID="{A8A6BD72-F666-4792-89EA-6EAE5FFA809F}" presName="hierRoot4" presStyleCnt="0"/>
      <dgm:spPr/>
    </dgm:pt>
    <dgm:pt modelId="{27CEBD87-AF90-4A72-A943-C8A238CA2318}" type="pres">
      <dgm:prSet presAssocID="{A8A6BD72-F666-4792-89EA-6EAE5FFA809F}" presName="composite4" presStyleCnt="0"/>
      <dgm:spPr/>
    </dgm:pt>
    <dgm:pt modelId="{7648D86E-608A-4D40-B6DE-6F7F21342DF6}" type="pres">
      <dgm:prSet presAssocID="{A8A6BD72-F666-4792-89EA-6EAE5FFA809F}" presName="background4" presStyleLbl="node4" presStyleIdx="1" presStyleCnt="9"/>
      <dgm:spPr/>
    </dgm:pt>
    <dgm:pt modelId="{3FB0927A-B4EA-4744-B87B-9DD8557F83E2}" type="pres">
      <dgm:prSet presAssocID="{A8A6BD72-F666-4792-89EA-6EAE5FFA809F}" presName="text4" presStyleLbl="fgAcc4" presStyleIdx="1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8B7C067-B985-4D51-8991-CEF6D73656AC}" type="pres">
      <dgm:prSet presAssocID="{A8A6BD72-F666-4792-89EA-6EAE5FFA809F}" presName="hierChild5" presStyleCnt="0"/>
      <dgm:spPr/>
    </dgm:pt>
    <dgm:pt modelId="{8D0ED313-BF2A-4712-9AAC-3AA874EF1444}" type="pres">
      <dgm:prSet presAssocID="{9C67F655-B415-44DE-856A-0D9EE33F333F}" presName="Name23" presStyleLbl="parChTrans1D4" presStyleIdx="2" presStyleCnt="9"/>
      <dgm:spPr/>
      <dgm:t>
        <a:bodyPr/>
        <a:lstStyle/>
        <a:p>
          <a:endParaRPr lang="zh-TW" altLang="en-US"/>
        </a:p>
      </dgm:t>
    </dgm:pt>
    <dgm:pt modelId="{EEC31C59-E99C-43BE-B18C-08B095C6B600}" type="pres">
      <dgm:prSet presAssocID="{3E9B9B55-B5A6-4DC3-AD7C-69CDF7D349C7}" presName="hierRoot4" presStyleCnt="0"/>
      <dgm:spPr/>
    </dgm:pt>
    <dgm:pt modelId="{8269A311-F64B-40D8-BC20-C9954490528A}" type="pres">
      <dgm:prSet presAssocID="{3E9B9B55-B5A6-4DC3-AD7C-69CDF7D349C7}" presName="composite4" presStyleCnt="0"/>
      <dgm:spPr/>
    </dgm:pt>
    <dgm:pt modelId="{0119C9FA-93A0-4BBF-AA8D-7F75A27EE6FB}" type="pres">
      <dgm:prSet presAssocID="{3E9B9B55-B5A6-4DC3-AD7C-69CDF7D349C7}" presName="background4" presStyleLbl="node4" presStyleIdx="2" presStyleCnt="9"/>
      <dgm:spPr/>
    </dgm:pt>
    <dgm:pt modelId="{8C6259EF-FE29-4CC0-B9BD-CA0CB8F1EBD3}" type="pres">
      <dgm:prSet presAssocID="{3E9B9B55-B5A6-4DC3-AD7C-69CDF7D349C7}" presName="text4" presStyleLbl="fgAcc4" presStyleIdx="2" presStyleCnt="9" custScaleY="5994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50AE02E-188C-44DC-ADBA-A62589F7EE35}" type="pres">
      <dgm:prSet presAssocID="{3E9B9B55-B5A6-4DC3-AD7C-69CDF7D349C7}" presName="hierChild5" presStyleCnt="0"/>
      <dgm:spPr/>
    </dgm:pt>
    <dgm:pt modelId="{FFF0D558-5195-4BC0-B186-9CB9EC29AD9E}" type="pres">
      <dgm:prSet presAssocID="{46B62EA6-5E4E-46AF-A83E-8BA0A1CE2CFC}" presName="Name23" presStyleLbl="parChTrans1D4" presStyleIdx="3" presStyleCnt="9"/>
      <dgm:spPr/>
      <dgm:t>
        <a:bodyPr/>
        <a:lstStyle/>
        <a:p>
          <a:endParaRPr lang="zh-TW" altLang="en-US"/>
        </a:p>
      </dgm:t>
    </dgm:pt>
    <dgm:pt modelId="{8FB5E0B2-935A-4CD3-AA92-39F86D52F508}" type="pres">
      <dgm:prSet presAssocID="{B3ED356E-0BA5-4415-8ED0-4F429AA3BACA}" presName="hierRoot4" presStyleCnt="0"/>
      <dgm:spPr/>
    </dgm:pt>
    <dgm:pt modelId="{C09BEFD9-94B8-4C15-8C62-A446A4129453}" type="pres">
      <dgm:prSet presAssocID="{B3ED356E-0BA5-4415-8ED0-4F429AA3BACA}" presName="composite4" presStyleCnt="0"/>
      <dgm:spPr/>
    </dgm:pt>
    <dgm:pt modelId="{F297A8BC-4D49-4766-856F-DADBE379892F}" type="pres">
      <dgm:prSet presAssocID="{B3ED356E-0BA5-4415-8ED0-4F429AA3BACA}" presName="background4" presStyleLbl="node4" presStyleIdx="3" presStyleCnt="9"/>
      <dgm:spPr/>
    </dgm:pt>
    <dgm:pt modelId="{2B67EEDF-E8FD-43EF-B4DC-B4E7732C8F1F}" type="pres">
      <dgm:prSet presAssocID="{B3ED356E-0BA5-4415-8ED0-4F429AA3BACA}" presName="text4" presStyleLbl="fgAcc4" presStyleIdx="3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793E33F-DF2A-4393-A912-6D30AE8C3446}" type="pres">
      <dgm:prSet presAssocID="{B3ED356E-0BA5-4415-8ED0-4F429AA3BACA}" presName="hierChild5" presStyleCnt="0"/>
      <dgm:spPr/>
    </dgm:pt>
    <dgm:pt modelId="{6F0B3077-C8FA-4D15-BB1C-FF8E0C43C8CD}" type="pres">
      <dgm:prSet presAssocID="{3C226136-ED2C-4E4D-A9F1-B3B9A26CB676}" presName="Name17" presStyleLbl="parChTrans1D3" presStyleIdx="1" presStyleCnt="3"/>
      <dgm:spPr/>
      <dgm:t>
        <a:bodyPr/>
        <a:lstStyle/>
        <a:p>
          <a:endParaRPr lang="zh-TW" altLang="en-US"/>
        </a:p>
      </dgm:t>
    </dgm:pt>
    <dgm:pt modelId="{2D7AEA69-9240-48A0-832F-ED67FA8618C1}" type="pres">
      <dgm:prSet presAssocID="{57A85E23-6560-4284-B3DE-ADAB53C31A6E}" presName="hierRoot3" presStyleCnt="0"/>
      <dgm:spPr/>
    </dgm:pt>
    <dgm:pt modelId="{26E2881C-E177-4758-BCB4-2C5947FC6E6D}" type="pres">
      <dgm:prSet presAssocID="{57A85E23-6560-4284-B3DE-ADAB53C31A6E}" presName="composite3" presStyleCnt="0"/>
      <dgm:spPr/>
    </dgm:pt>
    <dgm:pt modelId="{9A3F4D2C-812D-4636-96CF-0061F8F88395}" type="pres">
      <dgm:prSet presAssocID="{57A85E23-6560-4284-B3DE-ADAB53C31A6E}" presName="background3" presStyleLbl="node3" presStyleIdx="1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6020321B-1363-4CC6-BC53-8A96191E8BDC}" type="pres">
      <dgm:prSet presAssocID="{57A85E23-6560-4284-B3DE-ADAB53C31A6E}" presName="text3" presStyleLbl="fgAcc3" presStyleIdx="1" presStyleCnt="3" custScaleY="5994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258BE3C-F244-4BC0-BD13-E47C617B8E58}" type="pres">
      <dgm:prSet presAssocID="{57A85E23-6560-4284-B3DE-ADAB53C31A6E}" presName="hierChild4" presStyleCnt="0"/>
      <dgm:spPr/>
    </dgm:pt>
    <dgm:pt modelId="{51149DF9-2F21-4930-BFC7-889DB7B2D453}" type="pres">
      <dgm:prSet presAssocID="{0041DFBA-F45F-420F-8961-52329457D36F}" presName="Name23" presStyleLbl="parChTrans1D4" presStyleIdx="4" presStyleCnt="9"/>
      <dgm:spPr/>
      <dgm:t>
        <a:bodyPr/>
        <a:lstStyle/>
        <a:p>
          <a:endParaRPr lang="zh-TW" altLang="en-US"/>
        </a:p>
      </dgm:t>
    </dgm:pt>
    <dgm:pt modelId="{BBE194EA-566C-4D24-AA5C-3767798F7ADC}" type="pres">
      <dgm:prSet presAssocID="{F80D3E30-6023-4F6B-8C2C-BF59C50C23B9}" presName="hierRoot4" presStyleCnt="0"/>
      <dgm:spPr/>
    </dgm:pt>
    <dgm:pt modelId="{AC50EBBC-E349-4948-AE6E-7DB18CE9DD0C}" type="pres">
      <dgm:prSet presAssocID="{F80D3E30-6023-4F6B-8C2C-BF59C50C23B9}" presName="composite4" presStyleCnt="0"/>
      <dgm:spPr/>
    </dgm:pt>
    <dgm:pt modelId="{74318D85-F23B-414D-8660-6082F4B35295}" type="pres">
      <dgm:prSet presAssocID="{F80D3E30-6023-4F6B-8C2C-BF59C50C23B9}" presName="background4" presStyleLbl="node4" presStyleIdx="4" presStyleCnt="9"/>
      <dgm:spPr/>
    </dgm:pt>
    <dgm:pt modelId="{7B68CE9F-DFAF-458B-9704-F149F38A0434}" type="pres">
      <dgm:prSet presAssocID="{F80D3E30-6023-4F6B-8C2C-BF59C50C23B9}" presName="text4" presStyleLbl="fgAcc4" presStyleIdx="4" presStyleCnt="9" custScaleY="5994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80FE2E8D-AC00-4468-A778-84B941C84681}" type="pres">
      <dgm:prSet presAssocID="{F80D3E30-6023-4F6B-8C2C-BF59C50C23B9}" presName="hierChild5" presStyleCnt="0"/>
      <dgm:spPr/>
    </dgm:pt>
    <dgm:pt modelId="{F1A4F656-1116-424D-A470-D571CD18EC5D}" type="pres">
      <dgm:prSet presAssocID="{536A64F7-13FF-439A-B8BF-490C0F3557DB}" presName="Name23" presStyleLbl="parChTrans1D4" presStyleIdx="5" presStyleCnt="9"/>
      <dgm:spPr/>
      <dgm:t>
        <a:bodyPr/>
        <a:lstStyle/>
        <a:p>
          <a:endParaRPr lang="zh-TW" altLang="en-US"/>
        </a:p>
      </dgm:t>
    </dgm:pt>
    <dgm:pt modelId="{190AF16F-A1DB-4237-8C65-DBF313FA9EB6}" type="pres">
      <dgm:prSet presAssocID="{032479F7-B0E2-4126-91AE-801D072E2B1A}" presName="hierRoot4" presStyleCnt="0"/>
      <dgm:spPr/>
    </dgm:pt>
    <dgm:pt modelId="{5D382DEB-A1EE-4289-9BDB-44E59A947F72}" type="pres">
      <dgm:prSet presAssocID="{032479F7-B0E2-4126-91AE-801D072E2B1A}" presName="composite4" presStyleCnt="0"/>
      <dgm:spPr/>
    </dgm:pt>
    <dgm:pt modelId="{C857FE6B-8330-47B5-AA4E-6FFE400625A0}" type="pres">
      <dgm:prSet presAssocID="{032479F7-B0E2-4126-91AE-801D072E2B1A}" presName="background4" presStyleLbl="node4" presStyleIdx="5" presStyleCnt="9"/>
      <dgm:spPr/>
    </dgm:pt>
    <dgm:pt modelId="{03ECE84A-BE90-4C70-A555-73EF4EDD501D}" type="pres">
      <dgm:prSet presAssocID="{032479F7-B0E2-4126-91AE-801D072E2B1A}" presName="text4" presStyleLbl="fgAcc4" presStyleIdx="5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73406E3-ABAD-4BB4-9EFE-16D60173058F}" type="pres">
      <dgm:prSet presAssocID="{032479F7-B0E2-4126-91AE-801D072E2B1A}" presName="hierChild5" presStyleCnt="0"/>
      <dgm:spPr/>
    </dgm:pt>
    <dgm:pt modelId="{1E2756A6-A6E6-4384-9E79-8DDFCEF014A3}" type="pres">
      <dgm:prSet presAssocID="{C441A80B-D3F2-43AC-A093-60E64E43AD1F}" presName="Name23" presStyleLbl="parChTrans1D4" presStyleIdx="6" presStyleCnt="9"/>
      <dgm:spPr/>
      <dgm:t>
        <a:bodyPr/>
        <a:lstStyle/>
        <a:p>
          <a:endParaRPr lang="zh-TW" altLang="en-US"/>
        </a:p>
      </dgm:t>
    </dgm:pt>
    <dgm:pt modelId="{9AA03148-5A17-4B7B-B2BD-B233537F0FC7}" type="pres">
      <dgm:prSet presAssocID="{0ACD4050-0A04-472F-A889-9DABB90DE625}" presName="hierRoot4" presStyleCnt="0"/>
      <dgm:spPr/>
    </dgm:pt>
    <dgm:pt modelId="{CF308390-5B06-4818-99FD-C94AD9613788}" type="pres">
      <dgm:prSet presAssocID="{0ACD4050-0A04-472F-A889-9DABB90DE625}" presName="composite4" presStyleCnt="0"/>
      <dgm:spPr/>
    </dgm:pt>
    <dgm:pt modelId="{CA9F103A-199C-4310-AC38-5FD746C40DC2}" type="pres">
      <dgm:prSet presAssocID="{0ACD4050-0A04-472F-A889-9DABB90DE625}" presName="background4" presStyleLbl="node4" presStyleIdx="6" presStyleCnt="9"/>
      <dgm:spPr/>
    </dgm:pt>
    <dgm:pt modelId="{1772450F-E8E3-469A-BC52-FD18760BCA53}" type="pres">
      <dgm:prSet presAssocID="{0ACD4050-0A04-472F-A889-9DABB90DE625}" presName="text4" presStyleLbl="fgAcc4" presStyleIdx="6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530BF9EE-9FD5-4C52-BBEE-7942CE3203FB}" type="pres">
      <dgm:prSet presAssocID="{0ACD4050-0A04-472F-A889-9DABB90DE625}" presName="hierChild5" presStyleCnt="0"/>
      <dgm:spPr/>
    </dgm:pt>
    <dgm:pt modelId="{F462082B-2676-46AB-BD7F-D7A0B0A17828}" type="pres">
      <dgm:prSet presAssocID="{9C5BE4A1-7C09-4E20-AE86-8FF761857B26}" presName="Name10" presStyleLbl="parChTrans1D2" presStyleIdx="1" presStyleCnt="2"/>
      <dgm:spPr/>
      <dgm:t>
        <a:bodyPr/>
        <a:lstStyle/>
        <a:p>
          <a:endParaRPr lang="zh-TW" altLang="en-US"/>
        </a:p>
      </dgm:t>
    </dgm:pt>
    <dgm:pt modelId="{BF5F9C38-61DD-4067-9E6B-325FA54D0432}" type="pres">
      <dgm:prSet presAssocID="{B85F4682-67FA-4399-813C-A153FA1FFC79}" presName="hierRoot2" presStyleCnt="0"/>
      <dgm:spPr/>
    </dgm:pt>
    <dgm:pt modelId="{3D4365A7-35D8-41C9-9CAD-1A94D41A2AE9}" type="pres">
      <dgm:prSet presAssocID="{B85F4682-67FA-4399-813C-A153FA1FFC79}" presName="composite2" presStyleCnt="0"/>
      <dgm:spPr/>
    </dgm:pt>
    <dgm:pt modelId="{6C34B0EE-70EC-4788-A37A-8DA83DF1D0D1}" type="pres">
      <dgm:prSet presAssocID="{B85F4682-67FA-4399-813C-A153FA1FFC79}" presName="background2" presStyleLbl="node2" presStyleIdx="1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B69488D2-5D68-4AF6-A032-07F0076A314A}" type="pres">
      <dgm:prSet presAssocID="{B85F4682-67FA-4399-813C-A153FA1FFC79}" presName="text2" presStyleLbl="fgAcc2" presStyleIdx="1" presStyleCnt="2" custScaleY="5994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5276AEF7-724F-434D-A5AD-AA2734FA5900}" type="pres">
      <dgm:prSet presAssocID="{B85F4682-67FA-4399-813C-A153FA1FFC79}" presName="hierChild3" presStyleCnt="0"/>
      <dgm:spPr/>
    </dgm:pt>
    <dgm:pt modelId="{EAE93BA7-CF25-4BB3-A688-A2BA63CB03A6}" type="pres">
      <dgm:prSet presAssocID="{12CDAD72-575F-4E1F-AE8A-16C126B3C511}" presName="Name17" presStyleLbl="parChTrans1D3" presStyleIdx="2" presStyleCnt="3"/>
      <dgm:spPr/>
      <dgm:t>
        <a:bodyPr/>
        <a:lstStyle/>
        <a:p>
          <a:endParaRPr lang="zh-TW" altLang="en-US"/>
        </a:p>
      </dgm:t>
    </dgm:pt>
    <dgm:pt modelId="{E282A6FC-F39F-49E2-9C00-DA6B988543BF}" type="pres">
      <dgm:prSet presAssocID="{6CDDB156-DA07-45E3-B10E-B23F9EF6B806}" presName="hierRoot3" presStyleCnt="0"/>
      <dgm:spPr/>
    </dgm:pt>
    <dgm:pt modelId="{67783576-6AD3-4D16-AE99-779F1BAC948B}" type="pres">
      <dgm:prSet presAssocID="{6CDDB156-DA07-45E3-B10E-B23F9EF6B806}" presName="composite3" presStyleCnt="0"/>
      <dgm:spPr/>
    </dgm:pt>
    <dgm:pt modelId="{1F037C66-787A-4F9A-B777-595C23417B25}" type="pres">
      <dgm:prSet presAssocID="{6CDDB156-DA07-45E3-B10E-B23F9EF6B806}" presName="background3" presStyleLbl="node3" presStyleIdx="2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60139B52-5E7F-452E-A831-13CDDC4661C4}" type="pres">
      <dgm:prSet presAssocID="{6CDDB156-DA07-45E3-B10E-B23F9EF6B806}" presName="text3" presStyleLbl="fgAcc3" presStyleIdx="2" presStyleCnt="3" custScaleY="5994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9E27657-5B39-4EAB-9BEF-3DE45B86B730}" type="pres">
      <dgm:prSet presAssocID="{6CDDB156-DA07-45E3-B10E-B23F9EF6B806}" presName="hierChild4" presStyleCnt="0"/>
      <dgm:spPr/>
    </dgm:pt>
    <dgm:pt modelId="{CA117804-7620-4506-B2C8-934A43A4021C}" type="pres">
      <dgm:prSet presAssocID="{1447B32C-2826-47A6-AD90-952D2C0FD082}" presName="Name23" presStyleLbl="parChTrans1D4" presStyleIdx="7" presStyleCnt="9"/>
      <dgm:spPr/>
      <dgm:t>
        <a:bodyPr/>
        <a:lstStyle/>
        <a:p>
          <a:endParaRPr lang="zh-TW" altLang="en-US"/>
        </a:p>
      </dgm:t>
    </dgm:pt>
    <dgm:pt modelId="{41DEA9B1-FF83-4D93-8295-9DCF06F483AC}" type="pres">
      <dgm:prSet presAssocID="{2266FED0-E3E1-4379-A812-108CF7376CC3}" presName="hierRoot4" presStyleCnt="0"/>
      <dgm:spPr/>
    </dgm:pt>
    <dgm:pt modelId="{C2F76BBA-C44C-4AB2-B523-EC28E091BA22}" type="pres">
      <dgm:prSet presAssocID="{2266FED0-E3E1-4379-A812-108CF7376CC3}" presName="composite4" presStyleCnt="0"/>
      <dgm:spPr/>
    </dgm:pt>
    <dgm:pt modelId="{02AD60EB-A63E-4F89-88AA-8A79EF58B86F}" type="pres">
      <dgm:prSet presAssocID="{2266FED0-E3E1-4379-A812-108CF7376CC3}" presName="background4" presStyleLbl="node4" presStyleIdx="7" presStyleCnt="9"/>
      <dgm:spPr/>
    </dgm:pt>
    <dgm:pt modelId="{C2BEABEE-EDDC-40E8-B881-D2903FBBE421}" type="pres">
      <dgm:prSet presAssocID="{2266FED0-E3E1-4379-A812-108CF7376CC3}" presName="text4" presStyleLbl="fgAcc4" presStyleIdx="7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40EF301-F87F-47E3-B8B5-804BD96FE142}" type="pres">
      <dgm:prSet presAssocID="{2266FED0-E3E1-4379-A812-108CF7376CC3}" presName="hierChild5" presStyleCnt="0"/>
      <dgm:spPr/>
    </dgm:pt>
    <dgm:pt modelId="{15406176-A2BB-40B2-B36E-D4CF24F2CA48}" type="pres">
      <dgm:prSet presAssocID="{DF7CE3CB-710F-4E33-AF7D-E21808D16B7A}" presName="Name23" presStyleLbl="parChTrans1D4" presStyleIdx="8" presStyleCnt="9"/>
      <dgm:spPr/>
      <dgm:t>
        <a:bodyPr/>
        <a:lstStyle/>
        <a:p>
          <a:endParaRPr lang="zh-TW" altLang="en-US"/>
        </a:p>
      </dgm:t>
    </dgm:pt>
    <dgm:pt modelId="{1363047C-8183-4EAD-9DC9-901032BE0E43}" type="pres">
      <dgm:prSet presAssocID="{8F819C0B-94D9-4564-BEF4-F5AAB6123E14}" presName="hierRoot4" presStyleCnt="0"/>
      <dgm:spPr/>
    </dgm:pt>
    <dgm:pt modelId="{17558BDF-14B6-4EF7-A0FC-60DFAECCB674}" type="pres">
      <dgm:prSet presAssocID="{8F819C0B-94D9-4564-BEF4-F5AAB6123E14}" presName="composite4" presStyleCnt="0"/>
      <dgm:spPr/>
    </dgm:pt>
    <dgm:pt modelId="{207E7570-8C90-418B-9AE3-4C82B3900B12}" type="pres">
      <dgm:prSet presAssocID="{8F819C0B-94D9-4564-BEF4-F5AAB6123E14}" presName="background4" presStyleLbl="node4" presStyleIdx="8" presStyleCnt="9"/>
      <dgm:spPr/>
    </dgm:pt>
    <dgm:pt modelId="{3D272682-C9AC-4115-9065-4ABDAEF7C820}" type="pres">
      <dgm:prSet presAssocID="{8F819C0B-94D9-4564-BEF4-F5AAB6123E14}" presName="text4" presStyleLbl="fgAcc4" presStyleIdx="8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5B827D04-4340-4844-B46D-81585CAE4ADC}" type="pres">
      <dgm:prSet presAssocID="{8F819C0B-94D9-4564-BEF4-F5AAB6123E14}" presName="hierChild5" presStyleCnt="0"/>
      <dgm:spPr/>
    </dgm:pt>
  </dgm:ptLst>
  <dgm:cxnLst>
    <dgm:cxn modelId="{0A089EA9-04C4-4211-B9FB-12838C9CE89B}" srcId="{E653FC2F-0E08-4031-B828-F04CBA515A9F}" destId="{987325F6-CAAD-49AB-92A6-ED80A6F17442}" srcOrd="0" destOrd="0" parTransId="{407C08DC-84A1-47E4-826E-2E3DB1222F6A}" sibTransId="{A189AD1A-8DED-479F-9B13-5B2E40917053}"/>
    <dgm:cxn modelId="{2045748C-29DB-4CA2-97D3-5814FE6DC923}" type="presOf" srcId="{F80D3E30-6023-4F6B-8C2C-BF59C50C23B9}" destId="{7B68CE9F-DFAF-458B-9704-F149F38A0434}" srcOrd="0" destOrd="0" presId="urn:microsoft.com/office/officeart/2005/8/layout/hierarchy1"/>
    <dgm:cxn modelId="{29736B0A-B10D-4C85-95CC-6EBA7A725587}" type="presOf" srcId="{8F819C0B-94D9-4564-BEF4-F5AAB6123E14}" destId="{3D272682-C9AC-4115-9065-4ABDAEF7C820}" srcOrd="0" destOrd="0" presId="urn:microsoft.com/office/officeart/2005/8/layout/hierarchy1"/>
    <dgm:cxn modelId="{3B6BCFFC-5C9B-439D-B5A8-87A9E959EC81}" srcId="{6CDDB156-DA07-45E3-B10E-B23F9EF6B806}" destId="{2266FED0-E3E1-4379-A812-108CF7376CC3}" srcOrd="0" destOrd="0" parTransId="{1447B32C-2826-47A6-AD90-952D2C0FD082}" sibTransId="{7FFF48FA-73B5-442B-A433-4B5F4A53C527}"/>
    <dgm:cxn modelId="{F25CC079-5170-4A53-A486-2FA421D2879C}" srcId="{9CF1ED46-6151-4DCD-9B1D-76B747CC7B25}" destId="{E653FC2F-0E08-4031-B828-F04CBA515A9F}" srcOrd="0" destOrd="0" parTransId="{26081603-FAB9-4771-95FB-B3CA0AD55E26}" sibTransId="{EADD76D8-C6FE-4D35-8F74-73C890B64381}"/>
    <dgm:cxn modelId="{B8E41F5E-7E08-4076-BADA-C9859F83AC89}" type="presOf" srcId="{032479F7-B0E2-4126-91AE-801D072E2B1A}" destId="{03ECE84A-BE90-4C70-A555-73EF4EDD501D}" srcOrd="0" destOrd="0" presId="urn:microsoft.com/office/officeart/2005/8/layout/hierarchy1"/>
    <dgm:cxn modelId="{036236A4-3275-471D-8EB4-89E4EDE55EB5}" type="presOf" srcId="{46B62EA6-5E4E-46AF-A83E-8BA0A1CE2CFC}" destId="{FFF0D558-5195-4BC0-B186-9CB9EC29AD9E}" srcOrd="0" destOrd="0" presId="urn:microsoft.com/office/officeart/2005/8/layout/hierarchy1"/>
    <dgm:cxn modelId="{658039CB-953E-4F2B-AF4B-5A9DD90B7ED3}" type="presOf" srcId="{C441A80B-D3F2-43AC-A093-60E64E43AD1F}" destId="{1E2756A6-A6E6-4384-9E79-8DDFCEF014A3}" srcOrd="0" destOrd="0" presId="urn:microsoft.com/office/officeart/2005/8/layout/hierarchy1"/>
    <dgm:cxn modelId="{5B0CB8EE-2520-4AC6-8A26-D8F09BBF0A73}" type="presOf" srcId="{DF7CE3CB-710F-4E33-AF7D-E21808D16B7A}" destId="{15406176-A2BB-40B2-B36E-D4CF24F2CA48}" srcOrd="0" destOrd="0" presId="urn:microsoft.com/office/officeart/2005/8/layout/hierarchy1"/>
    <dgm:cxn modelId="{30B8E02C-0762-4E86-93BC-584C2AABE172}" srcId="{B85F4682-67FA-4399-813C-A153FA1FFC79}" destId="{6CDDB156-DA07-45E3-B10E-B23F9EF6B806}" srcOrd="0" destOrd="0" parTransId="{12CDAD72-575F-4E1F-AE8A-16C126B3C511}" sibTransId="{071C289D-1DF4-43D8-87C5-349B8869B4F0}"/>
    <dgm:cxn modelId="{5BA0D8CF-E0F7-4D8C-88E4-3BEACD2AEB53}" type="presOf" srcId="{0041DFBA-F45F-420F-8961-52329457D36F}" destId="{51149DF9-2F21-4930-BFC7-889DB7B2D453}" srcOrd="0" destOrd="0" presId="urn:microsoft.com/office/officeart/2005/8/layout/hierarchy1"/>
    <dgm:cxn modelId="{BF563ECE-1E7F-4912-892A-D7A10867A219}" srcId="{F80D3E30-6023-4F6B-8C2C-BF59C50C23B9}" destId="{032479F7-B0E2-4126-91AE-801D072E2B1A}" srcOrd="0" destOrd="0" parTransId="{536A64F7-13FF-439A-B8BF-490C0F3557DB}" sibTransId="{D6F5AC16-5EB5-451A-A8E1-F21EDF94855C}"/>
    <dgm:cxn modelId="{BFA61F88-9470-4563-AA5C-5DFA01F70687}" type="presOf" srcId="{0ACD4050-0A04-472F-A889-9DABB90DE625}" destId="{1772450F-E8E3-469A-BC52-FD18760BCA53}" srcOrd="0" destOrd="0" presId="urn:microsoft.com/office/officeart/2005/8/layout/hierarchy1"/>
    <dgm:cxn modelId="{5C1AB480-C54C-47EC-A79B-068266B9402D}" type="presOf" srcId="{9C5BE4A1-7C09-4E20-AE86-8FF761857B26}" destId="{F462082B-2676-46AB-BD7F-D7A0B0A17828}" srcOrd="0" destOrd="0" presId="urn:microsoft.com/office/officeart/2005/8/layout/hierarchy1"/>
    <dgm:cxn modelId="{AD46023F-BE00-4323-81D5-1BF6923AF9EF}" type="presOf" srcId="{1447B32C-2826-47A6-AD90-952D2C0FD082}" destId="{CA117804-7620-4506-B2C8-934A43A4021C}" srcOrd="0" destOrd="0" presId="urn:microsoft.com/office/officeart/2005/8/layout/hierarchy1"/>
    <dgm:cxn modelId="{1D06D6AA-684B-42DD-915D-5034F5F84D9D}" srcId="{3E9B9B55-B5A6-4DC3-AD7C-69CDF7D349C7}" destId="{B3ED356E-0BA5-4415-8ED0-4F429AA3BACA}" srcOrd="0" destOrd="0" parTransId="{46B62EA6-5E4E-46AF-A83E-8BA0A1CE2CFC}" sibTransId="{B4D122A0-659C-4BF4-9BF1-E14378F34908}"/>
    <dgm:cxn modelId="{14121278-012F-4E2F-97B4-C2F69EB87EFA}" srcId="{27C30624-8FFC-48BA-AA3C-8322D3692AC3}" destId="{9CF1ED46-6151-4DCD-9B1D-76B747CC7B25}" srcOrd="0" destOrd="0" parTransId="{05AE5A79-1340-45CE-9A1F-B4C3494832F7}" sibTransId="{CBDA0A38-B697-4F0C-95E3-638C2B4E9726}"/>
    <dgm:cxn modelId="{7A0019C6-0F3E-4050-A49B-2289255A59AB}" type="presOf" srcId="{3C226136-ED2C-4E4D-A9F1-B3B9A26CB676}" destId="{6F0B3077-C8FA-4D15-BB1C-FF8E0C43C8CD}" srcOrd="0" destOrd="0" presId="urn:microsoft.com/office/officeart/2005/8/layout/hierarchy1"/>
    <dgm:cxn modelId="{E9261655-D5D2-4DC3-A883-01C623B02251}" srcId="{9CF1ED46-6151-4DCD-9B1D-76B747CC7B25}" destId="{57A85E23-6560-4284-B3DE-ADAB53C31A6E}" srcOrd="1" destOrd="0" parTransId="{3C226136-ED2C-4E4D-A9F1-B3B9A26CB676}" sibTransId="{463458A4-1EC7-40D6-A24E-5CF4D35BEA77}"/>
    <dgm:cxn modelId="{FBAFEEE8-53F8-42F3-A986-4530DAD405F9}" type="presOf" srcId="{26081603-FAB9-4771-95FB-B3CA0AD55E26}" destId="{5E319C34-A1CE-4B2A-A5D4-21810C372B30}" srcOrd="0" destOrd="0" presId="urn:microsoft.com/office/officeart/2005/8/layout/hierarchy1"/>
    <dgm:cxn modelId="{71909281-4EC1-425E-8B9A-A75A0B7A7C0E}" srcId="{13810C9A-7D09-4E3B-8CD4-A54B2EC69970}" destId="{27C30624-8FFC-48BA-AA3C-8322D3692AC3}" srcOrd="0" destOrd="0" parTransId="{E5F7518C-3B36-4C38-A956-D0690BC980F7}" sibTransId="{69EB9B82-E938-4307-90C6-1D63DE087CD8}"/>
    <dgm:cxn modelId="{FEB06BE0-56E1-4F5D-8E4A-95ECF0F8F280}" type="presOf" srcId="{3E9B9B55-B5A6-4DC3-AD7C-69CDF7D349C7}" destId="{8C6259EF-FE29-4CC0-B9BD-CA0CB8F1EBD3}" srcOrd="0" destOrd="0" presId="urn:microsoft.com/office/officeart/2005/8/layout/hierarchy1"/>
    <dgm:cxn modelId="{A1825A33-D4FF-4766-9846-62820B34CEBC}" type="presOf" srcId="{6CDDB156-DA07-45E3-B10E-B23F9EF6B806}" destId="{60139B52-5E7F-452E-A831-13CDDC4661C4}" srcOrd="0" destOrd="0" presId="urn:microsoft.com/office/officeart/2005/8/layout/hierarchy1"/>
    <dgm:cxn modelId="{C5DFF494-E777-4B3C-AFEA-AF6D64809985}" type="presOf" srcId="{536A64F7-13FF-439A-B8BF-490C0F3557DB}" destId="{F1A4F656-1116-424D-A470-D571CD18EC5D}" srcOrd="0" destOrd="0" presId="urn:microsoft.com/office/officeart/2005/8/layout/hierarchy1"/>
    <dgm:cxn modelId="{64113E1D-5F4E-48BD-AC47-D593BFAF0084}" type="presOf" srcId="{E653FC2F-0E08-4031-B828-F04CBA515A9F}" destId="{83042431-E665-4088-941A-1CEE940F740C}" srcOrd="0" destOrd="0" presId="urn:microsoft.com/office/officeart/2005/8/layout/hierarchy1"/>
    <dgm:cxn modelId="{96E10CFD-87ED-4BB6-89BF-4D88CBE48D24}" srcId="{27C30624-8FFC-48BA-AA3C-8322D3692AC3}" destId="{B85F4682-67FA-4399-813C-A153FA1FFC79}" srcOrd="1" destOrd="0" parTransId="{9C5BE4A1-7C09-4E20-AE86-8FF761857B26}" sibTransId="{7FD479EE-2BFA-4FE7-AB86-ED18537064EE}"/>
    <dgm:cxn modelId="{782FFB56-9F8F-4093-9DF0-4110A1ED1A70}" srcId="{987325F6-CAAD-49AB-92A6-ED80A6F17442}" destId="{A8A6BD72-F666-4792-89EA-6EAE5FFA809F}" srcOrd="0" destOrd="0" parTransId="{307A35A3-93A8-4D37-B523-DD34A4BEA739}" sibTransId="{DE29B966-6FFD-4F62-B1A6-52AA72FCCD77}"/>
    <dgm:cxn modelId="{94A5F526-713A-44CF-BF42-BC99EE1E992B}" type="presOf" srcId="{2266FED0-E3E1-4379-A812-108CF7376CC3}" destId="{C2BEABEE-EDDC-40E8-B881-D2903FBBE421}" srcOrd="0" destOrd="0" presId="urn:microsoft.com/office/officeart/2005/8/layout/hierarchy1"/>
    <dgm:cxn modelId="{5E6DF63D-ED9E-41A9-8256-D898D41561F3}" type="presOf" srcId="{13810C9A-7D09-4E3B-8CD4-A54B2EC69970}" destId="{E763EEBE-BA21-44F7-9E78-51C4DDA60B68}" srcOrd="0" destOrd="0" presId="urn:microsoft.com/office/officeart/2005/8/layout/hierarchy1"/>
    <dgm:cxn modelId="{60C227DD-DF0C-4461-8042-FCA5A7B946D0}" type="presOf" srcId="{307A35A3-93A8-4D37-B523-DD34A4BEA739}" destId="{C7BFCE72-C7C6-48F8-8DCA-090164E50F6F}" srcOrd="0" destOrd="0" presId="urn:microsoft.com/office/officeart/2005/8/layout/hierarchy1"/>
    <dgm:cxn modelId="{3477BB6F-67DC-4C52-AA50-1844D95AD192}" type="presOf" srcId="{407C08DC-84A1-47E4-826E-2E3DB1222F6A}" destId="{B09D06F3-0B70-448B-9A2F-33E60BF25AA4}" srcOrd="0" destOrd="0" presId="urn:microsoft.com/office/officeart/2005/8/layout/hierarchy1"/>
    <dgm:cxn modelId="{DA21D460-0063-4AD7-AF15-94817956955D}" srcId="{E653FC2F-0E08-4031-B828-F04CBA515A9F}" destId="{3E9B9B55-B5A6-4DC3-AD7C-69CDF7D349C7}" srcOrd="1" destOrd="0" parTransId="{9C67F655-B415-44DE-856A-0D9EE33F333F}" sibTransId="{980332DE-9AB9-48D0-BDEA-BC95C70A486A}"/>
    <dgm:cxn modelId="{C4D9D05A-204F-4BEE-8927-78ED0D5B3D24}" type="presOf" srcId="{B3ED356E-0BA5-4415-8ED0-4F429AA3BACA}" destId="{2B67EEDF-E8FD-43EF-B4DC-B4E7732C8F1F}" srcOrd="0" destOrd="0" presId="urn:microsoft.com/office/officeart/2005/8/layout/hierarchy1"/>
    <dgm:cxn modelId="{5D8561AF-90C4-4FAE-9624-FE359B7FD84C}" srcId="{F80D3E30-6023-4F6B-8C2C-BF59C50C23B9}" destId="{0ACD4050-0A04-472F-A889-9DABB90DE625}" srcOrd="1" destOrd="0" parTransId="{C441A80B-D3F2-43AC-A093-60E64E43AD1F}" sibTransId="{68746199-A1F3-422A-9AA7-A13BEF69A524}"/>
    <dgm:cxn modelId="{9D89EF38-C3E9-4001-BA40-1754B8EE74A4}" srcId="{6CDDB156-DA07-45E3-B10E-B23F9EF6B806}" destId="{8F819C0B-94D9-4564-BEF4-F5AAB6123E14}" srcOrd="1" destOrd="0" parTransId="{DF7CE3CB-710F-4E33-AF7D-E21808D16B7A}" sibTransId="{27555B54-1747-4561-85F9-1576CE6B8D97}"/>
    <dgm:cxn modelId="{21C000C4-DCAC-4EF6-B925-E7FEC5EEF830}" type="presOf" srcId="{27C30624-8FFC-48BA-AA3C-8322D3692AC3}" destId="{342941E3-9E1B-40EA-B43C-0B84CFD08A8E}" srcOrd="0" destOrd="0" presId="urn:microsoft.com/office/officeart/2005/8/layout/hierarchy1"/>
    <dgm:cxn modelId="{30E4D90B-139F-44DB-AEE1-F50800257103}" type="presOf" srcId="{12CDAD72-575F-4E1F-AE8A-16C126B3C511}" destId="{EAE93BA7-CF25-4BB3-A688-A2BA63CB03A6}" srcOrd="0" destOrd="0" presId="urn:microsoft.com/office/officeart/2005/8/layout/hierarchy1"/>
    <dgm:cxn modelId="{42EAFE2B-BE5D-4FD7-A04A-F796C2A6605D}" type="presOf" srcId="{9CF1ED46-6151-4DCD-9B1D-76B747CC7B25}" destId="{67623528-D094-4643-8D41-410B5F6C2EF5}" srcOrd="0" destOrd="0" presId="urn:microsoft.com/office/officeart/2005/8/layout/hierarchy1"/>
    <dgm:cxn modelId="{FFFF036D-CA09-4A5E-8D76-F91ECCC70657}" type="presOf" srcId="{B85F4682-67FA-4399-813C-A153FA1FFC79}" destId="{B69488D2-5D68-4AF6-A032-07F0076A314A}" srcOrd="0" destOrd="0" presId="urn:microsoft.com/office/officeart/2005/8/layout/hierarchy1"/>
    <dgm:cxn modelId="{0F826DDD-C5FD-460B-A2EA-AB0409B1632C}" type="presOf" srcId="{57A85E23-6560-4284-B3DE-ADAB53C31A6E}" destId="{6020321B-1363-4CC6-BC53-8A96191E8BDC}" srcOrd="0" destOrd="0" presId="urn:microsoft.com/office/officeart/2005/8/layout/hierarchy1"/>
    <dgm:cxn modelId="{1B06270E-5591-4E69-92CE-40E22FF1473A}" type="presOf" srcId="{9C67F655-B415-44DE-856A-0D9EE33F333F}" destId="{8D0ED313-BF2A-4712-9AAC-3AA874EF1444}" srcOrd="0" destOrd="0" presId="urn:microsoft.com/office/officeart/2005/8/layout/hierarchy1"/>
    <dgm:cxn modelId="{2B833EB6-454F-4090-BFC0-A03ADC76FD87}" type="presOf" srcId="{987325F6-CAAD-49AB-92A6-ED80A6F17442}" destId="{F2D65A47-7D36-4478-A40B-A13AE01E6809}" srcOrd="0" destOrd="0" presId="urn:microsoft.com/office/officeart/2005/8/layout/hierarchy1"/>
    <dgm:cxn modelId="{8F14667D-66B1-407D-9959-210B3D8F422B}" srcId="{57A85E23-6560-4284-B3DE-ADAB53C31A6E}" destId="{F80D3E30-6023-4F6B-8C2C-BF59C50C23B9}" srcOrd="0" destOrd="0" parTransId="{0041DFBA-F45F-420F-8961-52329457D36F}" sibTransId="{6412C58A-1AAE-4ABB-A764-F9FD592250A6}"/>
    <dgm:cxn modelId="{2FA6370F-E143-4992-8566-B5AB7B03CC37}" type="presOf" srcId="{A8A6BD72-F666-4792-89EA-6EAE5FFA809F}" destId="{3FB0927A-B4EA-4744-B87B-9DD8557F83E2}" srcOrd="0" destOrd="0" presId="urn:microsoft.com/office/officeart/2005/8/layout/hierarchy1"/>
    <dgm:cxn modelId="{ACBD3A90-F4B9-4B3E-ACC5-F881E1531582}" type="presOf" srcId="{05AE5A79-1340-45CE-9A1F-B4C3494832F7}" destId="{2BFB572F-6F21-485D-AB30-8E4F4BBFDF9B}" srcOrd="0" destOrd="0" presId="urn:microsoft.com/office/officeart/2005/8/layout/hierarchy1"/>
    <dgm:cxn modelId="{2A754C58-E415-48C0-AEDB-9792767916F4}" type="presParOf" srcId="{E763EEBE-BA21-44F7-9E78-51C4DDA60B68}" destId="{1FE397C6-4633-4716-8577-261B0ECB57D8}" srcOrd="0" destOrd="0" presId="urn:microsoft.com/office/officeart/2005/8/layout/hierarchy1"/>
    <dgm:cxn modelId="{66FD1405-E720-45E4-ACD0-9781CB6D46AA}" type="presParOf" srcId="{1FE397C6-4633-4716-8577-261B0ECB57D8}" destId="{BDE2B54E-C7E9-42EA-8FEF-A869E081F94F}" srcOrd="0" destOrd="0" presId="urn:microsoft.com/office/officeart/2005/8/layout/hierarchy1"/>
    <dgm:cxn modelId="{91044EBE-65ED-481E-BF65-E66ED16EA869}" type="presParOf" srcId="{BDE2B54E-C7E9-42EA-8FEF-A869E081F94F}" destId="{EBBE214D-B9CD-47C6-9300-20F43B4C753B}" srcOrd="0" destOrd="0" presId="urn:microsoft.com/office/officeart/2005/8/layout/hierarchy1"/>
    <dgm:cxn modelId="{D7F39D2D-8008-478E-AD27-18ABB5381179}" type="presParOf" srcId="{BDE2B54E-C7E9-42EA-8FEF-A869E081F94F}" destId="{342941E3-9E1B-40EA-B43C-0B84CFD08A8E}" srcOrd="1" destOrd="0" presId="urn:microsoft.com/office/officeart/2005/8/layout/hierarchy1"/>
    <dgm:cxn modelId="{39F393C9-536C-4907-B958-F3533F7A490B}" type="presParOf" srcId="{1FE397C6-4633-4716-8577-261B0ECB57D8}" destId="{72A56AFA-3DC3-4AF0-9C98-7240FFA02563}" srcOrd="1" destOrd="0" presId="urn:microsoft.com/office/officeart/2005/8/layout/hierarchy1"/>
    <dgm:cxn modelId="{E6781A98-094E-4EDD-915B-F149C5C7367C}" type="presParOf" srcId="{72A56AFA-3DC3-4AF0-9C98-7240FFA02563}" destId="{2BFB572F-6F21-485D-AB30-8E4F4BBFDF9B}" srcOrd="0" destOrd="0" presId="urn:microsoft.com/office/officeart/2005/8/layout/hierarchy1"/>
    <dgm:cxn modelId="{DB41D461-638E-4D35-A3BB-E6911F31B267}" type="presParOf" srcId="{72A56AFA-3DC3-4AF0-9C98-7240FFA02563}" destId="{952E28E2-C577-412F-BEC7-EE8FADE3F90C}" srcOrd="1" destOrd="0" presId="urn:microsoft.com/office/officeart/2005/8/layout/hierarchy1"/>
    <dgm:cxn modelId="{48BBE239-D90E-4331-BCC5-42E414B38851}" type="presParOf" srcId="{952E28E2-C577-412F-BEC7-EE8FADE3F90C}" destId="{81AFF74D-0FB7-4D54-BD56-CA82AE8031F0}" srcOrd="0" destOrd="0" presId="urn:microsoft.com/office/officeart/2005/8/layout/hierarchy1"/>
    <dgm:cxn modelId="{106EF1E4-3EB6-4D86-B9AB-A9C4404FD364}" type="presParOf" srcId="{81AFF74D-0FB7-4D54-BD56-CA82AE8031F0}" destId="{CC973401-B7FF-406C-963E-1139FBC4F802}" srcOrd="0" destOrd="0" presId="urn:microsoft.com/office/officeart/2005/8/layout/hierarchy1"/>
    <dgm:cxn modelId="{63F0D5E8-2094-428C-A0AC-0ED40F2B8EF4}" type="presParOf" srcId="{81AFF74D-0FB7-4D54-BD56-CA82AE8031F0}" destId="{67623528-D094-4643-8D41-410B5F6C2EF5}" srcOrd="1" destOrd="0" presId="urn:microsoft.com/office/officeart/2005/8/layout/hierarchy1"/>
    <dgm:cxn modelId="{AD4282A6-9A3C-4050-A32F-D2C825227026}" type="presParOf" srcId="{952E28E2-C577-412F-BEC7-EE8FADE3F90C}" destId="{49FCE0A7-2DDB-4265-B858-2BC8ECD0D228}" srcOrd="1" destOrd="0" presId="urn:microsoft.com/office/officeart/2005/8/layout/hierarchy1"/>
    <dgm:cxn modelId="{5B78A8CF-7925-415F-89E8-B867B23D3CBE}" type="presParOf" srcId="{49FCE0A7-2DDB-4265-B858-2BC8ECD0D228}" destId="{5E319C34-A1CE-4B2A-A5D4-21810C372B30}" srcOrd="0" destOrd="0" presId="urn:microsoft.com/office/officeart/2005/8/layout/hierarchy1"/>
    <dgm:cxn modelId="{B698FBC4-894C-43E4-B90E-DF4B3E7A06A2}" type="presParOf" srcId="{49FCE0A7-2DDB-4265-B858-2BC8ECD0D228}" destId="{4CBE47AD-B536-4B1D-8678-25FC3CD7D3B2}" srcOrd="1" destOrd="0" presId="urn:microsoft.com/office/officeart/2005/8/layout/hierarchy1"/>
    <dgm:cxn modelId="{60753336-B165-462E-86E5-865C5383762F}" type="presParOf" srcId="{4CBE47AD-B536-4B1D-8678-25FC3CD7D3B2}" destId="{48A17911-6600-4D7C-844E-780B4718C8B7}" srcOrd="0" destOrd="0" presId="urn:microsoft.com/office/officeart/2005/8/layout/hierarchy1"/>
    <dgm:cxn modelId="{F85903FD-29F6-41EE-BE5C-DC15B2B5B953}" type="presParOf" srcId="{48A17911-6600-4D7C-844E-780B4718C8B7}" destId="{669901B5-8C0B-4BFF-9FB4-E213929174AE}" srcOrd="0" destOrd="0" presId="urn:microsoft.com/office/officeart/2005/8/layout/hierarchy1"/>
    <dgm:cxn modelId="{08F26E0C-88FA-48B1-9E21-676EB1238A3E}" type="presParOf" srcId="{48A17911-6600-4D7C-844E-780B4718C8B7}" destId="{83042431-E665-4088-941A-1CEE940F740C}" srcOrd="1" destOrd="0" presId="urn:microsoft.com/office/officeart/2005/8/layout/hierarchy1"/>
    <dgm:cxn modelId="{CAAE8F90-9B54-4A65-969E-8A0F3DB90E74}" type="presParOf" srcId="{4CBE47AD-B536-4B1D-8678-25FC3CD7D3B2}" destId="{E506E9DF-9B4E-4CEB-B9CC-746530AD8215}" srcOrd="1" destOrd="0" presId="urn:microsoft.com/office/officeart/2005/8/layout/hierarchy1"/>
    <dgm:cxn modelId="{BEBF36ED-2D21-41ED-82D0-74727A003BF3}" type="presParOf" srcId="{E506E9DF-9B4E-4CEB-B9CC-746530AD8215}" destId="{B09D06F3-0B70-448B-9A2F-33E60BF25AA4}" srcOrd="0" destOrd="0" presId="urn:microsoft.com/office/officeart/2005/8/layout/hierarchy1"/>
    <dgm:cxn modelId="{2C312047-FA6A-4AB7-814A-D44C6020B5BD}" type="presParOf" srcId="{E506E9DF-9B4E-4CEB-B9CC-746530AD8215}" destId="{ECADA64A-8EAB-42C0-BD8E-F43FD4A4CD48}" srcOrd="1" destOrd="0" presId="urn:microsoft.com/office/officeart/2005/8/layout/hierarchy1"/>
    <dgm:cxn modelId="{EDE1945D-34CE-47BB-9A74-91F7D70096B2}" type="presParOf" srcId="{ECADA64A-8EAB-42C0-BD8E-F43FD4A4CD48}" destId="{0B70E436-0914-477E-BCC2-65B71C756474}" srcOrd="0" destOrd="0" presId="urn:microsoft.com/office/officeart/2005/8/layout/hierarchy1"/>
    <dgm:cxn modelId="{ED46F0D6-43F1-4CC0-AA3E-B7FF401917F0}" type="presParOf" srcId="{0B70E436-0914-477E-BCC2-65B71C756474}" destId="{2A7A5724-52CA-40A1-865D-C4FF76BBED2F}" srcOrd="0" destOrd="0" presId="urn:microsoft.com/office/officeart/2005/8/layout/hierarchy1"/>
    <dgm:cxn modelId="{C502D5D4-2859-4CB6-AED0-F9D68154DB13}" type="presParOf" srcId="{0B70E436-0914-477E-BCC2-65B71C756474}" destId="{F2D65A47-7D36-4478-A40B-A13AE01E6809}" srcOrd="1" destOrd="0" presId="urn:microsoft.com/office/officeart/2005/8/layout/hierarchy1"/>
    <dgm:cxn modelId="{D8447A00-D0D9-4827-99E5-4BF6B3787514}" type="presParOf" srcId="{ECADA64A-8EAB-42C0-BD8E-F43FD4A4CD48}" destId="{054A32EA-F147-450D-BC88-B7E7AAF313B7}" srcOrd="1" destOrd="0" presId="urn:microsoft.com/office/officeart/2005/8/layout/hierarchy1"/>
    <dgm:cxn modelId="{6FAE0BE8-6D5C-4FC2-A4AE-295C89C1E080}" type="presParOf" srcId="{054A32EA-F147-450D-BC88-B7E7AAF313B7}" destId="{C7BFCE72-C7C6-48F8-8DCA-090164E50F6F}" srcOrd="0" destOrd="0" presId="urn:microsoft.com/office/officeart/2005/8/layout/hierarchy1"/>
    <dgm:cxn modelId="{C0A6F33C-4515-42AD-86B4-5F5E8058F57B}" type="presParOf" srcId="{054A32EA-F147-450D-BC88-B7E7AAF313B7}" destId="{06C4DC38-D555-4F91-9ADB-EC8938EA62E9}" srcOrd="1" destOrd="0" presId="urn:microsoft.com/office/officeart/2005/8/layout/hierarchy1"/>
    <dgm:cxn modelId="{95055496-144D-4B88-AA17-79233B4BE5FE}" type="presParOf" srcId="{06C4DC38-D555-4F91-9ADB-EC8938EA62E9}" destId="{27CEBD87-AF90-4A72-A943-C8A238CA2318}" srcOrd="0" destOrd="0" presId="urn:microsoft.com/office/officeart/2005/8/layout/hierarchy1"/>
    <dgm:cxn modelId="{70AE7F75-1F69-4287-9A9B-0CCFA6FB5691}" type="presParOf" srcId="{27CEBD87-AF90-4A72-A943-C8A238CA2318}" destId="{7648D86E-608A-4D40-B6DE-6F7F21342DF6}" srcOrd="0" destOrd="0" presId="urn:microsoft.com/office/officeart/2005/8/layout/hierarchy1"/>
    <dgm:cxn modelId="{D1008A43-05E8-4427-9914-5A9FEAA04880}" type="presParOf" srcId="{27CEBD87-AF90-4A72-A943-C8A238CA2318}" destId="{3FB0927A-B4EA-4744-B87B-9DD8557F83E2}" srcOrd="1" destOrd="0" presId="urn:microsoft.com/office/officeart/2005/8/layout/hierarchy1"/>
    <dgm:cxn modelId="{BFD46050-B410-4D26-BAD6-CB0D2D6DDB56}" type="presParOf" srcId="{06C4DC38-D555-4F91-9ADB-EC8938EA62E9}" destId="{08B7C067-B985-4D51-8991-CEF6D73656AC}" srcOrd="1" destOrd="0" presId="urn:microsoft.com/office/officeart/2005/8/layout/hierarchy1"/>
    <dgm:cxn modelId="{BB4056AB-77EA-4887-BF53-81B428E52077}" type="presParOf" srcId="{E506E9DF-9B4E-4CEB-B9CC-746530AD8215}" destId="{8D0ED313-BF2A-4712-9AAC-3AA874EF1444}" srcOrd="2" destOrd="0" presId="urn:microsoft.com/office/officeart/2005/8/layout/hierarchy1"/>
    <dgm:cxn modelId="{48518C0D-6EDC-4A78-B56C-B1326950F628}" type="presParOf" srcId="{E506E9DF-9B4E-4CEB-B9CC-746530AD8215}" destId="{EEC31C59-E99C-43BE-B18C-08B095C6B600}" srcOrd="3" destOrd="0" presId="urn:microsoft.com/office/officeart/2005/8/layout/hierarchy1"/>
    <dgm:cxn modelId="{A3BD4B94-FC2F-4AB7-9B6E-1722BDD3EF5B}" type="presParOf" srcId="{EEC31C59-E99C-43BE-B18C-08B095C6B600}" destId="{8269A311-F64B-40D8-BC20-C9954490528A}" srcOrd="0" destOrd="0" presId="urn:microsoft.com/office/officeart/2005/8/layout/hierarchy1"/>
    <dgm:cxn modelId="{EA85BB1B-2D90-4456-9CF8-6F15CF999685}" type="presParOf" srcId="{8269A311-F64B-40D8-BC20-C9954490528A}" destId="{0119C9FA-93A0-4BBF-AA8D-7F75A27EE6FB}" srcOrd="0" destOrd="0" presId="urn:microsoft.com/office/officeart/2005/8/layout/hierarchy1"/>
    <dgm:cxn modelId="{EFB1FA48-BCBE-4E4F-B7EE-8F51C1B19C45}" type="presParOf" srcId="{8269A311-F64B-40D8-BC20-C9954490528A}" destId="{8C6259EF-FE29-4CC0-B9BD-CA0CB8F1EBD3}" srcOrd="1" destOrd="0" presId="urn:microsoft.com/office/officeart/2005/8/layout/hierarchy1"/>
    <dgm:cxn modelId="{1341B7AF-1A92-4442-8C4A-B4E2C14FFF02}" type="presParOf" srcId="{EEC31C59-E99C-43BE-B18C-08B095C6B600}" destId="{C50AE02E-188C-44DC-ADBA-A62589F7EE35}" srcOrd="1" destOrd="0" presId="urn:microsoft.com/office/officeart/2005/8/layout/hierarchy1"/>
    <dgm:cxn modelId="{9B5E54CC-4044-4DAC-A0DD-8EA7F92D4C4C}" type="presParOf" srcId="{C50AE02E-188C-44DC-ADBA-A62589F7EE35}" destId="{FFF0D558-5195-4BC0-B186-9CB9EC29AD9E}" srcOrd="0" destOrd="0" presId="urn:microsoft.com/office/officeart/2005/8/layout/hierarchy1"/>
    <dgm:cxn modelId="{042FB364-B4C1-4215-97B5-1AC922E1C57A}" type="presParOf" srcId="{C50AE02E-188C-44DC-ADBA-A62589F7EE35}" destId="{8FB5E0B2-935A-4CD3-AA92-39F86D52F508}" srcOrd="1" destOrd="0" presId="urn:microsoft.com/office/officeart/2005/8/layout/hierarchy1"/>
    <dgm:cxn modelId="{F2BA06DE-927C-409D-A227-74998902D70E}" type="presParOf" srcId="{8FB5E0B2-935A-4CD3-AA92-39F86D52F508}" destId="{C09BEFD9-94B8-4C15-8C62-A446A4129453}" srcOrd="0" destOrd="0" presId="urn:microsoft.com/office/officeart/2005/8/layout/hierarchy1"/>
    <dgm:cxn modelId="{B8B526A1-748E-425F-895D-DCABABD22583}" type="presParOf" srcId="{C09BEFD9-94B8-4C15-8C62-A446A4129453}" destId="{F297A8BC-4D49-4766-856F-DADBE379892F}" srcOrd="0" destOrd="0" presId="urn:microsoft.com/office/officeart/2005/8/layout/hierarchy1"/>
    <dgm:cxn modelId="{7E06060A-8198-48A1-A7FF-D546F6DFA830}" type="presParOf" srcId="{C09BEFD9-94B8-4C15-8C62-A446A4129453}" destId="{2B67EEDF-E8FD-43EF-B4DC-B4E7732C8F1F}" srcOrd="1" destOrd="0" presId="urn:microsoft.com/office/officeart/2005/8/layout/hierarchy1"/>
    <dgm:cxn modelId="{B81D9C40-4CDC-4059-9438-7F055C9C0A6D}" type="presParOf" srcId="{8FB5E0B2-935A-4CD3-AA92-39F86D52F508}" destId="{C793E33F-DF2A-4393-A912-6D30AE8C3446}" srcOrd="1" destOrd="0" presId="urn:microsoft.com/office/officeart/2005/8/layout/hierarchy1"/>
    <dgm:cxn modelId="{59BC44EB-BE55-4A8C-A1BD-160F41AC9F12}" type="presParOf" srcId="{49FCE0A7-2DDB-4265-B858-2BC8ECD0D228}" destId="{6F0B3077-C8FA-4D15-BB1C-FF8E0C43C8CD}" srcOrd="2" destOrd="0" presId="urn:microsoft.com/office/officeart/2005/8/layout/hierarchy1"/>
    <dgm:cxn modelId="{BD6395B7-3171-4AA5-A77B-6D308938D58D}" type="presParOf" srcId="{49FCE0A7-2DDB-4265-B858-2BC8ECD0D228}" destId="{2D7AEA69-9240-48A0-832F-ED67FA8618C1}" srcOrd="3" destOrd="0" presId="urn:microsoft.com/office/officeart/2005/8/layout/hierarchy1"/>
    <dgm:cxn modelId="{C2674177-393C-4DF1-8852-E3E76286E087}" type="presParOf" srcId="{2D7AEA69-9240-48A0-832F-ED67FA8618C1}" destId="{26E2881C-E177-4758-BCB4-2C5947FC6E6D}" srcOrd="0" destOrd="0" presId="urn:microsoft.com/office/officeart/2005/8/layout/hierarchy1"/>
    <dgm:cxn modelId="{A85FCEB0-9F07-47DD-BBB6-6904423778B0}" type="presParOf" srcId="{26E2881C-E177-4758-BCB4-2C5947FC6E6D}" destId="{9A3F4D2C-812D-4636-96CF-0061F8F88395}" srcOrd="0" destOrd="0" presId="urn:microsoft.com/office/officeart/2005/8/layout/hierarchy1"/>
    <dgm:cxn modelId="{168C0CC0-A848-4772-9968-937326C0BABF}" type="presParOf" srcId="{26E2881C-E177-4758-BCB4-2C5947FC6E6D}" destId="{6020321B-1363-4CC6-BC53-8A96191E8BDC}" srcOrd="1" destOrd="0" presId="urn:microsoft.com/office/officeart/2005/8/layout/hierarchy1"/>
    <dgm:cxn modelId="{F63E79E0-93ED-447F-ADE6-04E5F3C1659B}" type="presParOf" srcId="{2D7AEA69-9240-48A0-832F-ED67FA8618C1}" destId="{B258BE3C-F244-4BC0-BD13-E47C617B8E58}" srcOrd="1" destOrd="0" presId="urn:microsoft.com/office/officeart/2005/8/layout/hierarchy1"/>
    <dgm:cxn modelId="{A7CA0CFE-1DBE-41D3-81CB-F367118047BE}" type="presParOf" srcId="{B258BE3C-F244-4BC0-BD13-E47C617B8E58}" destId="{51149DF9-2F21-4930-BFC7-889DB7B2D453}" srcOrd="0" destOrd="0" presId="urn:microsoft.com/office/officeart/2005/8/layout/hierarchy1"/>
    <dgm:cxn modelId="{4306DF71-732C-47BE-A91C-873FB4C19B37}" type="presParOf" srcId="{B258BE3C-F244-4BC0-BD13-E47C617B8E58}" destId="{BBE194EA-566C-4D24-AA5C-3767798F7ADC}" srcOrd="1" destOrd="0" presId="urn:microsoft.com/office/officeart/2005/8/layout/hierarchy1"/>
    <dgm:cxn modelId="{FDADD8BB-54DE-4CFC-BB4A-5500D44C6CD1}" type="presParOf" srcId="{BBE194EA-566C-4D24-AA5C-3767798F7ADC}" destId="{AC50EBBC-E349-4948-AE6E-7DB18CE9DD0C}" srcOrd="0" destOrd="0" presId="urn:microsoft.com/office/officeart/2005/8/layout/hierarchy1"/>
    <dgm:cxn modelId="{7A7CB2A6-F2A4-4817-AE30-CAC1C2541248}" type="presParOf" srcId="{AC50EBBC-E349-4948-AE6E-7DB18CE9DD0C}" destId="{74318D85-F23B-414D-8660-6082F4B35295}" srcOrd="0" destOrd="0" presId="urn:microsoft.com/office/officeart/2005/8/layout/hierarchy1"/>
    <dgm:cxn modelId="{D03DB6E8-03B1-4DDF-8216-4486E0496847}" type="presParOf" srcId="{AC50EBBC-E349-4948-AE6E-7DB18CE9DD0C}" destId="{7B68CE9F-DFAF-458B-9704-F149F38A0434}" srcOrd="1" destOrd="0" presId="urn:microsoft.com/office/officeart/2005/8/layout/hierarchy1"/>
    <dgm:cxn modelId="{145DBA8A-EA33-4268-962A-50DB0A58E4E3}" type="presParOf" srcId="{BBE194EA-566C-4D24-AA5C-3767798F7ADC}" destId="{80FE2E8D-AC00-4468-A778-84B941C84681}" srcOrd="1" destOrd="0" presId="urn:microsoft.com/office/officeart/2005/8/layout/hierarchy1"/>
    <dgm:cxn modelId="{7361CB2A-7B08-43F7-9CC6-CCD69CA30B32}" type="presParOf" srcId="{80FE2E8D-AC00-4468-A778-84B941C84681}" destId="{F1A4F656-1116-424D-A470-D571CD18EC5D}" srcOrd="0" destOrd="0" presId="urn:microsoft.com/office/officeart/2005/8/layout/hierarchy1"/>
    <dgm:cxn modelId="{154C9A60-DE52-49A7-B2E4-0870DD17A827}" type="presParOf" srcId="{80FE2E8D-AC00-4468-A778-84B941C84681}" destId="{190AF16F-A1DB-4237-8C65-DBF313FA9EB6}" srcOrd="1" destOrd="0" presId="urn:microsoft.com/office/officeart/2005/8/layout/hierarchy1"/>
    <dgm:cxn modelId="{2D9C6AA7-9155-47E1-8DD9-333EE0CA408F}" type="presParOf" srcId="{190AF16F-A1DB-4237-8C65-DBF313FA9EB6}" destId="{5D382DEB-A1EE-4289-9BDB-44E59A947F72}" srcOrd="0" destOrd="0" presId="urn:microsoft.com/office/officeart/2005/8/layout/hierarchy1"/>
    <dgm:cxn modelId="{8AD27AF2-6365-4CB1-A6EE-556E09A69A21}" type="presParOf" srcId="{5D382DEB-A1EE-4289-9BDB-44E59A947F72}" destId="{C857FE6B-8330-47B5-AA4E-6FFE400625A0}" srcOrd="0" destOrd="0" presId="urn:microsoft.com/office/officeart/2005/8/layout/hierarchy1"/>
    <dgm:cxn modelId="{DB0920A6-CB51-47D1-BE83-31856BACCA59}" type="presParOf" srcId="{5D382DEB-A1EE-4289-9BDB-44E59A947F72}" destId="{03ECE84A-BE90-4C70-A555-73EF4EDD501D}" srcOrd="1" destOrd="0" presId="urn:microsoft.com/office/officeart/2005/8/layout/hierarchy1"/>
    <dgm:cxn modelId="{6A5F9FB2-3B05-42C5-8B17-FB2CC7C1925D}" type="presParOf" srcId="{190AF16F-A1DB-4237-8C65-DBF313FA9EB6}" destId="{C73406E3-ABAD-4BB4-9EFE-16D60173058F}" srcOrd="1" destOrd="0" presId="urn:microsoft.com/office/officeart/2005/8/layout/hierarchy1"/>
    <dgm:cxn modelId="{4BA92998-204D-4A55-A483-749D3449F21A}" type="presParOf" srcId="{80FE2E8D-AC00-4468-A778-84B941C84681}" destId="{1E2756A6-A6E6-4384-9E79-8DDFCEF014A3}" srcOrd="2" destOrd="0" presId="urn:microsoft.com/office/officeart/2005/8/layout/hierarchy1"/>
    <dgm:cxn modelId="{DC84DF53-C0AC-4264-85F9-07AF31D0845C}" type="presParOf" srcId="{80FE2E8D-AC00-4468-A778-84B941C84681}" destId="{9AA03148-5A17-4B7B-B2BD-B233537F0FC7}" srcOrd="3" destOrd="0" presId="urn:microsoft.com/office/officeart/2005/8/layout/hierarchy1"/>
    <dgm:cxn modelId="{BD225140-2C05-47DB-9616-19C21FC36925}" type="presParOf" srcId="{9AA03148-5A17-4B7B-B2BD-B233537F0FC7}" destId="{CF308390-5B06-4818-99FD-C94AD9613788}" srcOrd="0" destOrd="0" presId="urn:microsoft.com/office/officeart/2005/8/layout/hierarchy1"/>
    <dgm:cxn modelId="{2B2291EB-A916-4817-8470-07C24806EC03}" type="presParOf" srcId="{CF308390-5B06-4818-99FD-C94AD9613788}" destId="{CA9F103A-199C-4310-AC38-5FD746C40DC2}" srcOrd="0" destOrd="0" presId="urn:microsoft.com/office/officeart/2005/8/layout/hierarchy1"/>
    <dgm:cxn modelId="{20D0FAEC-A888-4AA0-AA99-4A60114C141D}" type="presParOf" srcId="{CF308390-5B06-4818-99FD-C94AD9613788}" destId="{1772450F-E8E3-469A-BC52-FD18760BCA53}" srcOrd="1" destOrd="0" presId="urn:microsoft.com/office/officeart/2005/8/layout/hierarchy1"/>
    <dgm:cxn modelId="{E14A1454-424B-4A31-8934-0B973DB2C95A}" type="presParOf" srcId="{9AA03148-5A17-4B7B-B2BD-B233537F0FC7}" destId="{530BF9EE-9FD5-4C52-BBEE-7942CE3203FB}" srcOrd="1" destOrd="0" presId="urn:microsoft.com/office/officeart/2005/8/layout/hierarchy1"/>
    <dgm:cxn modelId="{4AAD8C70-1C6B-4728-859F-18345E0D2E9A}" type="presParOf" srcId="{72A56AFA-3DC3-4AF0-9C98-7240FFA02563}" destId="{F462082B-2676-46AB-BD7F-D7A0B0A17828}" srcOrd="2" destOrd="0" presId="urn:microsoft.com/office/officeart/2005/8/layout/hierarchy1"/>
    <dgm:cxn modelId="{5D691006-0070-4988-BD85-5F2E8499C6CE}" type="presParOf" srcId="{72A56AFA-3DC3-4AF0-9C98-7240FFA02563}" destId="{BF5F9C38-61DD-4067-9E6B-325FA54D0432}" srcOrd="3" destOrd="0" presId="urn:microsoft.com/office/officeart/2005/8/layout/hierarchy1"/>
    <dgm:cxn modelId="{F4A7A24F-CC41-46D7-95E7-CA1C3B810DDC}" type="presParOf" srcId="{BF5F9C38-61DD-4067-9E6B-325FA54D0432}" destId="{3D4365A7-35D8-41C9-9CAD-1A94D41A2AE9}" srcOrd="0" destOrd="0" presId="urn:microsoft.com/office/officeart/2005/8/layout/hierarchy1"/>
    <dgm:cxn modelId="{6767CCC5-7C31-40FA-A995-7D1DD0CF5FF9}" type="presParOf" srcId="{3D4365A7-35D8-41C9-9CAD-1A94D41A2AE9}" destId="{6C34B0EE-70EC-4788-A37A-8DA83DF1D0D1}" srcOrd="0" destOrd="0" presId="urn:microsoft.com/office/officeart/2005/8/layout/hierarchy1"/>
    <dgm:cxn modelId="{38584513-468B-4BD8-9C0E-D3B866738DC5}" type="presParOf" srcId="{3D4365A7-35D8-41C9-9CAD-1A94D41A2AE9}" destId="{B69488D2-5D68-4AF6-A032-07F0076A314A}" srcOrd="1" destOrd="0" presId="urn:microsoft.com/office/officeart/2005/8/layout/hierarchy1"/>
    <dgm:cxn modelId="{CA36D8EE-9E18-4E11-A0D8-9E809231D44F}" type="presParOf" srcId="{BF5F9C38-61DD-4067-9E6B-325FA54D0432}" destId="{5276AEF7-724F-434D-A5AD-AA2734FA5900}" srcOrd="1" destOrd="0" presId="urn:microsoft.com/office/officeart/2005/8/layout/hierarchy1"/>
    <dgm:cxn modelId="{81F5373B-E607-4D79-BF76-51AD011ED6C1}" type="presParOf" srcId="{5276AEF7-724F-434D-A5AD-AA2734FA5900}" destId="{EAE93BA7-CF25-4BB3-A688-A2BA63CB03A6}" srcOrd="0" destOrd="0" presId="urn:microsoft.com/office/officeart/2005/8/layout/hierarchy1"/>
    <dgm:cxn modelId="{E53F4338-0581-4736-B4ED-C029A7D87C86}" type="presParOf" srcId="{5276AEF7-724F-434D-A5AD-AA2734FA5900}" destId="{E282A6FC-F39F-49E2-9C00-DA6B988543BF}" srcOrd="1" destOrd="0" presId="urn:microsoft.com/office/officeart/2005/8/layout/hierarchy1"/>
    <dgm:cxn modelId="{25C89939-9307-41F7-B0BC-2E9612CDC229}" type="presParOf" srcId="{E282A6FC-F39F-49E2-9C00-DA6B988543BF}" destId="{67783576-6AD3-4D16-AE99-779F1BAC948B}" srcOrd="0" destOrd="0" presId="urn:microsoft.com/office/officeart/2005/8/layout/hierarchy1"/>
    <dgm:cxn modelId="{D07D1404-426A-42E0-B9D3-4D8A0109CBA9}" type="presParOf" srcId="{67783576-6AD3-4D16-AE99-779F1BAC948B}" destId="{1F037C66-787A-4F9A-B777-595C23417B25}" srcOrd="0" destOrd="0" presId="urn:microsoft.com/office/officeart/2005/8/layout/hierarchy1"/>
    <dgm:cxn modelId="{F18F6ED2-A131-4F1D-9EB7-6A1B30C6BDC7}" type="presParOf" srcId="{67783576-6AD3-4D16-AE99-779F1BAC948B}" destId="{60139B52-5E7F-452E-A831-13CDDC4661C4}" srcOrd="1" destOrd="0" presId="urn:microsoft.com/office/officeart/2005/8/layout/hierarchy1"/>
    <dgm:cxn modelId="{DBFC721C-6A8E-4AD3-BB07-C46AFCBF1DB4}" type="presParOf" srcId="{E282A6FC-F39F-49E2-9C00-DA6B988543BF}" destId="{79E27657-5B39-4EAB-9BEF-3DE45B86B730}" srcOrd="1" destOrd="0" presId="urn:microsoft.com/office/officeart/2005/8/layout/hierarchy1"/>
    <dgm:cxn modelId="{F88FEB1E-9ABD-4F7C-92BD-0A99A9624D19}" type="presParOf" srcId="{79E27657-5B39-4EAB-9BEF-3DE45B86B730}" destId="{CA117804-7620-4506-B2C8-934A43A4021C}" srcOrd="0" destOrd="0" presId="urn:microsoft.com/office/officeart/2005/8/layout/hierarchy1"/>
    <dgm:cxn modelId="{8AEE9375-0322-467F-B310-F2B0B442C6E5}" type="presParOf" srcId="{79E27657-5B39-4EAB-9BEF-3DE45B86B730}" destId="{41DEA9B1-FF83-4D93-8295-9DCF06F483AC}" srcOrd="1" destOrd="0" presId="urn:microsoft.com/office/officeart/2005/8/layout/hierarchy1"/>
    <dgm:cxn modelId="{ECD1B93A-1609-44F1-AE08-1E059E0B1579}" type="presParOf" srcId="{41DEA9B1-FF83-4D93-8295-9DCF06F483AC}" destId="{C2F76BBA-C44C-4AB2-B523-EC28E091BA22}" srcOrd="0" destOrd="0" presId="urn:microsoft.com/office/officeart/2005/8/layout/hierarchy1"/>
    <dgm:cxn modelId="{6B633AFB-25C2-4F04-9FB7-CCD9B847BD1F}" type="presParOf" srcId="{C2F76BBA-C44C-4AB2-B523-EC28E091BA22}" destId="{02AD60EB-A63E-4F89-88AA-8A79EF58B86F}" srcOrd="0" destOrd="0" presId="urn:microsoft.com/office/officeart/2005/8/layout/hierarchy1"/>
    <dgm:cxn modelId="{F2841B52-F67A-4A31-A0BC-369C52735E8E}" type="presParOf" srcId="{C2F76BBA-C44C-4AB2-B523-EC28E091BA22}" destId="{C2BEABEE-EDDC-40E8-B881-D2903FBBE421}" srcOrd="1" destOrd="0" presId="urn:microsoft.com/office/officeart/2005/8/layout/hierarchy1"/>
    <dgm:cxn modelId="{2FF544F3-59DA-4071-AEBA-9707920E39DE}" type="presParOf" srcId="{41DEA9B1-FF83-4D93-8295-9DCF06F483AC}" destId="{C40EF301-F87F-47E3-B8B5-804BD96FE142}" srcOrd="1" destOrd="0" presId="urn:microsoft.com/office/officeart/2005/8/layout/hierarchy1"/>
    <dgm:cxn modelId="{DC9D4A2A-4FCD-44E1-A970-971DAF8980E9}" type="presParOf" srcId="{79E27657-5B39-4EAB-9BEF-3DE45B86B730}" destId="{15406176-A2BB-40B2-B36E-D4CF24F2CA48}" srcOrd="2" destOrd="0" presId="urn:microsoft.com/office/officeart/2005/8/layout/hierarchy1"/>
    <dgm:cxn modelId="{DDB1F92B-C2B4-4E70-AECF-C9AC12678F4B}" type="presParOf" srcId="{79E27657-5B39-4EAB-9BEF-3DE45B86B730}" destId="{1363047C-8183-4EAD-9DC9-901032BE0E43}" srcOrd="3" destOrd="0" presId="urn:microsoft.com/office/officeart/2005/8/layout/hierarchy1"/>
    <dgm:cxn modelId="{D34D77D1-C02A-4116-8862-BACF9E074F9B}" type="presParOf" srcId="{1363047C-8183-4EAD-9DC9-901032BE0E43}" destId="{17558BDF-14B6-4EF7-A0FC-60DFAECCB674}" srcOrd="0" destOrd="0" presId="urn:microsoft.com/office/officeart/2005/8/layout/hierarchy1"/>
    <dgm:cxn modelId="{1602B83D-6409-499C-A9C7-914D154B6605}" type="presParOf" srcId="{17558BDF-14B6-4EF7-A0FC-60DFAECCB674}" destId="{207E7570-8C90-418B-9AE3-4C82B3900B12}" srcOrd="0" destOrd="0" presId="urn:microsoft.com/office/officeart/2005/8/layout/hierarchy1"/>
    <dgm:cxn modelId="{F4428705-69CA-42A1-BFD5-5BED120437E0}" type="presParOf" srcId="{17558BDF-14B6-4EF7-A0FC-60DFAECCB674}" destId="{3D272682-C9AC-4115-9065-4ABDAEF7C820}" srcOrd="1" destOrd="0" presId="urn:microsoft.com/office/officeart/2005/8/layout/hierarchy1"/>
    <dgm:cxn modelId="{72DB6662-C01D-4EAA-934E-8C16EB7564C2}" type="presParOf" srcId="{1363047C-8183-4EAD-9DC9-901032BE0E43}" destId="{5B827D04-4340-4844-B46D-81585CAE4ADC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44A5D29-74EF-4C0E-BB8D-944F48C534D8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EAC18047-9854-4D6B-A29B-EE74352D72E3}">
      <dgm:prSet phldrT="[文字]"/>
      <dgm:spPr/>
      <dgm:t>
        <a:bodyPr/>
        <a:lstStyle/>
        <a:p>
          <a:r>
            <a:rPr lang="zh-TW" altLang="en-US" b="1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rPr>
            <a:t>組長期望好朋友兼組員在限期前完成負責的報告部分，但好朋友表現不理想，他擔心會影響友誼</a:t>
          </a:r>
          <a:endParaRPr lang="zh-TW" altLang="en-US" b="1" dirty="0"/>
        </a:p>
      </dgm:t>
    </dgm:pt>
    <dgm:pt modelId="{58701387-7AED-4D33-829D-082E678972AA}" type="parTrans" cxnId="{DE480CCE-6DFB-4D48-9690-7DA3137E6168}">
      <dgm:prSet/>
      <dgm:spPr/>
      <dgm:t>
        <a:bodyPr/>
        <a:lstStyle/>
        <a:p>
          <a:endParaRPr lang="zh-TW" altLang="en-US" b="1"/>
        </a:p>
      </dgm:t>
    </dgm:pt>
    <dgm:pt modelId="{61E53AB1-296D-416C-AC44-7FDD73F759E9}" type="sibTrans" cxnId="{DE480CCE-6DFB-4D48-9690-7DA3137E6168}">
      <dgm:prSet/>
      <dgm:spPr/>
      <dgm:t>
        <a:bodyPr/>
        <a:lstStyle/>
        <a:p>
          <a:endParaRPr lang="zh-TW" altLang="en-US" b="1"/>
        </a:p>
      </dgm:t>
    </dgm:pt>
    <dgm:pt modelId="{88A5796E-0AC2-445B-A22E-E1D98D31937B}">
      <dgm:prSet phldrT="[文字]"/>
      <dgm:spPr/>
      <dgm:t>
        <a:bodyPr/>
        <a:lstStyle/>
        <a:p>
          <a:r>
            <a:rPr lang="zh-TW" altLang="en-US" b="1" dirty="0" smtClean="0"/>
            <a:t>外部</a:t>
          </a:r>
        </a:p>
      </dgm:t>
    </dgm:pt>
    <dgm:pt modelId="{9D02804B-67C7-4D5E-BCEE-FFCECECF58E3}" type="parTrans" cxnId="{CE8F4C28-AD4B-4903-91BC-84400E90F36B}">
      <dgm:prSet/>
      <dgm:spPr/>
      <dgm:t>
        <a:bodyPr/>
        <a:lstStyle/>
        <a:p>
          <a:endParaRPr lang="zh-TW" altLang="en-US" b="1"/>
        </a:p>
      </dgm:t>
    </dgm:pt>
    <dgm:pt modelId="{7A55ACE5-E6D1-4259-B627-B2B7F7DAB74C}" type="sibTrans" cxnId="{CE8F4C28-AD4B-4903-91BC-84400E90F36B}">
      <dgm:prSet/>
      <dgm:spPr/>
      <dgm:t>
        <a:bodyPr/>
        <a:lstStyle/>
        <a:p>
          <a:endParaRPr lang="zh-TW" altLang="en-US" b="1"/>
        </a:p>
      </dgm:t>
    </dgm:pt>
    <dgm:pt modelId="{5D7C5556-0C09-4978-AF85-F1E2D920612A}">
      <dgm:prSet phldrT="[文字]"/>
      <dgm:spPr/>
      <dgm:t>
        <a:bodyPr/>
        <a:lstStyle/>
        <a:p>
          <a:r>
            <a:rPr lang="zh-TW" altLang="en-US" b="1" dirty="0" smtClean="0">
              <a:latin typeface="+mn-ea"/>
            </a:rPr>
            <a:t>向老師告發好朋友</a:t>
          </a:r>
          <a:endParaRPr lang="zh-TW" altLang="en-US" b="1" dirty="0"/>
        </a:p>
      </dgm:t>
    </dgm:pt>
    <dgm:pt modelId="{C55CB944-44D7-4DDE-8CAD-57A68D48A097}" type="parTrans" cxnId="{803DFA2F-6213-47C2-BFE1-89CE213E3B54}">
      <dgm:prSet/>
      <dgm:spPr/>
      <dgm:t>
        <a:bodyPr/>
        <a:lstStyle/>
        <a:p>
          <a:endParaRPr lang="zh-TW" altLang="en-US" b="1"/>
        </a:p>
      </dgm:t>
    </dgm:pt>
    <dgm:pt modelId="{63D35351-F2A2-4566-970C-C38D54896E62}" type="sibTrans" cxnId="{803DFA2F-6213-47C2-BFE1-89CE213E3B54}">
      <dgm:prSet/>
      <dgm:spPr/>
      <dgm:t>
        <a:bodyPr/>
        <a:lstStyle/>
        <a:p>
          <a:endParaRPr lang="zh-TW" altLang="en-US" b="1"/>
        </a:p>
      </dgm:t>
    </dgm:pt>
    <dgm:pt modelId="{F674C81E-9B42-4610-B0A2-FF3BBE220D72}">
      <dgm:prSet phldrT="[文字]"/>
      <dgm:spPr/>
      <dgm:t>
        <a:bodyPr/>
        <a:lstStyle/>
        <a:p>
          <a:r>
            <a:rPr lang="zh-TW" altLang="en-US" b="1" dirty="0" smtClean="0"/>
            <a:t>與好朋友傾談</a:t>
          </a:r>
          <a:endParaRPr lang="zh-TW" altLang="en-US" b="1" dirty="0"/>
        </a:p>
      </dgm:t>
    </dgm:pt>
    <dgm:pt modelId="{F36283B5-152E-40F6-98CD-2B732F78248E}" type="parTrans" cxnId="{443FAF7F-83C4-4AEA-AAA8-6E94E5EDFF4F}">
      <dgm:prSet/>
      <dgm:spPr/>
      <dgm:t>
        <a:bodyPr/>
        <a:lstStyle/>
        <a:p>
          <a:endParaRPr lang="zh-TW" altLang="en-US" b="1"/>
        </a:p>
      </dgm:t>
    </dgm:pt>
    <dgm:pt modelId="{2F9D8819-934D-459F-B790-80FA8E445632}" type="sibTrans" cxnId="{443FAF7F-83C4-4AEA-AAA8-6E94E5EDFF4F}">
      <dgm:prSet/>
      <dgm:spPr/>
      <dgm:t>
        <a:bodyPr/>
        <a:lstStyle/>
        <a:p>
          <a:endParaRPr lang="zh-TW" altLang="en-US" b="1"/>
        </a:p>
      </dgm:t>
    </dgm:pt>
    <dgm:pt modelId="{47026FC0-6FE2-47D9-9B77-25AFFCEC6BEE}">
      <dgm:prSet phldrT="[文字]"/>
      <dgm:spPr/>
      <dgm:t>
        <a:bodyPr/>
        <a:lstStyle/>
        <a:p>
          <a:r>
            <a:rPr lang="zh-TW" altLang="en-US" b="1" dirty="0" smtClean="0"/>
            <a:t>內部</a:t>
          </a:r>
          <a:endParaRPr lang="zh-TW" altLang="en-US" b="1" dirty="0"/>
        </a:p>
      </dgm:t>
    </dgm:pt>
    <dgm:pt modelId="{2B7327FF-8EED-4E45-851F-1D00CCF6700D}" type="parTrans" cxnId="{0251C97A-D425-4FE3-8FDF-BB99BEABF23E}">
      <dgm:prSet/>
      <dgm:spPr/>
      <dgm:t>
        <a:bodyPr/>
        <a:lstStyle/>
        <a:p>
          <a:endParaRPr lang="zh-TW" altLang="en-US" b="1"/>
        </a:p>
      </dgm:t>
    </dgm:pt>
    <dgm:pt modelId="{A8807D4E-6016-4021-88BA-16ECA6A3E08C}" type="sibTrans" cxnId="{0251C97A-D425-4FE3-8FDF-BB99BEABF23E}">
      <dgm:prSet/>
      <dgm:spPr/>
      <dgm:t>
        <a:bodyPr/>
        <a:lstStyle/>
        <a:p>
          <a:endParaRPr lang="zh-TW" altLang="en-US" b="1"/>
        </a:p>
      </dgm:t>
    </dgm:pt>
    <dgm:pt modelId="{B4D78587-89B5-4866-B0DE-B6D4826253F4}" type="pres">
      <dgm:prSet presAssocID="{144A5D29-74EF-4C0E-BB8D-944F48C534D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9FEF09D3-D310-4BFF-80B0-CBB61039A400}" type="pres">
      <dgm:prSet presAssocID="{EAC18047-9854-4D6B-A29B-EE74352D72E3}" presName="hierRoot1" presStyleCnt="0"/>
      <dgm:spPr/>
    </dgm:pt>
    <dgm:pt modelId="{B15E05EB-436E-41AD-90E5-340FAC7FB568}" type="pres">
      <dgm:prSet presAssocID="{EAC18047-9854-4D6B-A29B-EE74352D72E3}" presName="composite" presStyleCnt="0"/>
      <dgm:spPr/>
    </dgm:pt>
    <dgm:pt modelId="{C27FB420-F3AC-4E9A-974A-87984F9070F7}" type="pres">
      <dgm:prSet presAssocID="{EAC18047-9854-4D6B-A29B-EE74352D72E3}" presName="background" presStyleLbl="node0" presStyleIdx="0" presStyleCnt="1"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zh-TW" altLang="en-US"/>
        </a:p>
      </dgm:t>
    </dgm:pt>
    <dgm:pt modelId="{A8633DA1-8575-4CE9-842D-CF7D1974D157}" type="pres">
      <dgm:prSet presAssocID="{EAC18047-9854-4D6B-A29B-EE74352D72E3}" presName="text" presStyleLbl="fgAcc0" presStyleIdx="0" presStyleCnt="1" custScaleX="136320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91F8AF4-2283-4879-A290-B1EC68BD1976}" type="pres">
      <dgm:prSet presAssocID="{EAC18047-9854-4D6B-A29B-EE74352D72E3}" presName="hierChild2" presStyleCnt="0"/>
      <dgm:spPr/>
    </dgm:pt>
    <dgm:pt modelId="{4D62211D-8F38-4FB1-AEB5-381F2D444AFC}" type="pres">
      <dgm:prSet presAssocID="{9D02804B-67C7-4D5E-BCEE-FFCECECF58E3}" presName="Name10" presStyleLbl="parChTrans1D2" presStyleIdx="0" presStyleCnt="2"/>
      <dgm:spPr/>
      <dgm:t>
        <a:bodyPr/>
        <a:lstStyle/>
        <a:p>
          <a:endParaRPr lang="zh-TW" altLang="en-US"/>
        </a:p>
      </dgm:t>
    </dgm:pt>
    <dgm:pt modelId="{D99BEFA2-1910-4D50-8435-330937547D21}" type="pres">
      <dgm:prSet presAssocID="{88A5796E-0AC2-445B-A22E-E1D98D31937B}" presName="hierRoot2" presStyleCnt="0"/>
      <dgm:spPr/>
    </dgm:pt>
    <dgm:pt modelId="{19EAE1EF-3A07-4185-A78A-78F79FE6C4D7}" type="pres">
      <dgm:prSet presAssocID="{88A5796E-0AC2-445B-A22E-E1D98D31937B}" presName="composite2" presStyleCnt="0"/>
      <dgm:spPr/>
    </dgm:pt>
    <dgm:pt modelId="{B54B2329-3BFF-4BE4-83F2-020B6849F504}" type="pres">
      <dgm:prSet presAssocID="{88A5796E-0AC2-445B-A22E-E1D98D31937B}" presName="background2" presStyleLbl="node2" presStyleIdx="0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73C16EE3-3C17-422F-A35E-1D1148DA6F96}" type="pres">
      <dgm:prSet presAssocID="{88A5796E-0AC2-445B-A22E-E1D98D31937B}" presName="text2" presStyleLbl="fgAcc2" presStyleIdx="0" presStyleCnt="2" custScaleY="49897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F9A3B7E-BFB7-49B2-9B21-DC0B0B84CF2D}" type="pres">
      <dgm:prSet presAssocID="{88A5796E-0AC2-445B-A22E-E1D98D31937B}" presName="hierChild3" presStyleCnt="0"/>
      <dgm:spPr/>
    </dgm:pt>
    <dgm:pt modelId="{764319E1-FF28-44E3-9F36-4931686C8488}" type="pres">
      <dgm:prSet presAssocID="{C55CB944-44D7-4DDE-8CAD-57A68D48A097}" presName="Name17" presStyleLbl="parChTrans1D3" presStyleIdx="0" presStyleCnt="2"/>
      <dgm:spPr/>
      <dgm:t>
        <a:bodyPr/>
        <a:lstStyle/>
        <a:p>
          <a:endParaRPr lang="zh-TW" altLang="en-US"/>
        </a:p>
      </dgm:t>
    </dgm:pt>
    <dgm:pt modelId="{8FFE559B-07E9-4ECD-85AB-70F8D5233627}" type="pres">
      <dgm:prSet presAssocID="{5D7C5556-0C09-4978-AF85-F1E2D920612A}" presName="hierRoot3" presStyleCnt="0"/>
      <dgm:spPr/>
    </dgm:pt>
    <dgm:pt modelId="{E50B14F3-1534-4FC4-AD59-27437B00FA80}" type="pres">
      <dgm:prSet presAssocID="{5D7C5556-0C09-4978-AF85-F1E2D920612A}" presName="composite3" presStyleCnt="0"/>
      <dgm:spPr/>
    </dgm:pt>
    <dgm:pt modelId="{B8A8FB71-CFE6-4C46-A07B-9A456E8B3405}" type="pres">
      <dgm:prSet presAssocID="{5D7C5556-0C09-4978-AF85-F1E2D920612A}" presName="background3" presStyleLbl="node3" presStyleIdx="0" presStyleCnt="2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81F71552-C0AA-4A7D-9A5C-876BE622F006}" type="pres">
      <dgm:prSet presAssocID="{5D7C5556-0C09-4978-AF85-F1E2D920612A}" presName="text3" presStyleLbl="fgAcc3" presStyleIdx="0" presStyleCnt="2" custScaleY="49897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F29A2DD-74E6-4112-AAE0-D2554D933422}" type="pres">
      <dgm:prSet presAssocID="{5D7C5556-0C09-4978-AF85-F1E2D920612A}" presName="hierChild4" presStyleCnt="0"/>
      <dgm:spPr/>
    </dgm:pt>
    <dgm:pt modelId="{E2EA4893-69F0-4223-9E73-CFFBB033485E}" type="pres">
      <dgm:prSet presAssocID="{2B7327FF-8EED-4E45-851F-1D00CCF6700D}" presName="Name10" presStyleLbl="parChTrans1D2" presStyleIdx="1" presStyleCnt="2"/>
      <dgm:spPr/>
      <dgm:t>
        <a:bodyPr/>
        <a:lstStyle/>
        <a:p>
          <a:endParaRPr lang="zh-TW" altLang="en-US"/>
        </a:p>
      </dgm:t>
    </dgm:pt>
    <dgm:pt modelId="{CB60EBC3-289E-423E-BF9F-4E89013DEEE9}" type="pres">
      <dgm:prSet presAssocID="{47026FC0-6FE2-47D9-9B77-25AFFCEC6BEE}" presName="hierRoot2" presStyleCnt="0"/>
      <dgm:spPr/>
    </dgm:pt>
    <dgm:pt modelId="{67838B69-2A5C-447B-B4BC-289A36D260F9}" type="pres">
      <dgm:prSet presAssocID="{47026FC0-6FE2-47D9-9B77-25AFFCEC6BEE}" presName="composite2" presStyleCnt="0"/>
      <dgm:spPr/>
    </dgm:pt>
    <dgm:pt modelId="{C2E42444-D130-4E68-8416-DB59BE95276D}" type="pres">
      <dgm:prSet presAssocID="{47026FC0-6FE2-47D9-9B77-25AFFCEC6BEE}" presName="background2" presStyleLbl="node2" presStyleIdx="1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5F46A9CE-704C-4EE9-916C-602DDF11F046}" type="pres">
      <dgm:prSet presAssocID="{47026FC0-6FE2-47D9-9B77-25AFFCEC6BEE}" presName="text2" presStyleLbl="fgAcc2" presStyleIdx="1" presStyleCnt="2" custScaleY="49897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5F0A9074-C5F8-4D62-A69E-03810A103D3D}" type="pres">
      <dgm:prSet presAssocID="{47026FC0-6FE2-47D9-9B77-25AFFCEC6BEE}" presName="hierChild3" presStyleCnt="0"/>
      <dgm:spPr/>
    </dgm:pt>
    <dgm:pt modelId="{B0BFB4BB-8DCA-472A-8D4C-533E08B30127}" type="pres">
      <dgm:prSet presAssocID="{F36283B5-152E-40F6-98CD-2B732F78248E}" presName="Name17" presStyleLbl="parChTrans1D3" presStyleIdx="1" presStyleCnt="2"/>
      <dgm:spPr/>
      <dgm:t>
        <a:bodyPr/>
        <a:lstStyle/>
        <a:p>
          <a:endParaRPr lang="zh-TW" altLang="en-US"/>
        </a:p>
      </dgm:t>
    </dgm:pt>
    <dgm:pt modelId="{3D9037E4-155A-46C1-89DE-40DDCE3FD36D}" type="pres">
      <dgm:prSet presAssocID="{F674C81E-9B42-4610-B0A2-FF3BBE220D72}" presName="hierRoot3" presStyleCnt="0"/>
      <dgm:spPr/>
    </dgm:pt>
    <dgm:pt modelId="{51FA913C-ED4B-4C9A-9E61-A237A1B5CF6B}" type="pres">
      <dgm:prSet presAssocID="{F674C81E-9B42-4610-B0A2-FF3BBE220D72}" presName="composite3" presStyleCnt="0"/>
      <dgm:spPr/>
    </dgm:pt>
    <dgm:pt modelId="{CFD0E36C-F319-44B7-8360-0272761EF57D}" type="pres">
      <dgm:prSet presAssocID="{F674C81E-9B42-4610-B0A2-FF3BBE220D72}" presName="background3" presStyleLbl="node3" presStyleIdx="1" presStyleCnt="2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37264A62-0ACD-42C0-B503-5C6B2BCD6A2C}" type="pres">
      <dgm:prSet presAssocID="{F674C81E-9B42-4610-B0A2-FF3BBE220D72}" presName="text3" presStyleLbl="fgAcc3" presStyleIdx="1" presStyleCnt="2" custScaleY="49897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4FFD4123-1C9D-40C3-B1E5-A87205F2CE3E}" type="pres">
      <dgm:prSet presAssocID="{F674C81E-9B42-4610-B0A2-FF3BBE220D72}" presName="hierChild4" presStyleCnt="0"/>
      <dgm:spPr/>
    </dgm:pt>
  </dgm:ptLst>
  <dgm:cxnLst>
    <dgm:cxn modelId="{7E990C6A-D71A-43D1-A153-7D7D36679DCA}" type="presOf" srcId="{2B7327FF-8EED-4E45-851F-1D00CCF6700D}" destId="{E2EA4893-69F0-4223-9E73-CFFBB033485E}" srcOrd="0" destOrd="0" presId="urn:microsoft.com/office/officeart/2005/8/layout/hierarchy1"/>
    <dgm:cxn modelId="{803DFA2F-6213-47C2-BFE1-89CE213E3B54}" srcId="{88A5796E-0AC2-445B-A22E-E1D98D31937B}" destId="{5D7C5556-0C09-4978-AF85-F1E2D920612A}" srcOrd="0" destOrd="0" parTransId="{C55CB944-44D7-4DDE-8CAD-57A68D48A097}" sibTransId="{63D35351-F2A2-4566-970C-C38D54896E62}"/>
    <dgm:cxn modelId="{49D85667-04CA-4AD4-99F4-45B55220A9EC}" type="presOf" srcId="{9D02804B-67C7-4D5E-BCEE-FFCECECF58E3}" destId="{4D62211D-8F38-4FB1-AEB5-381F2D444AFC}" srcOrd="0" destOrd="0" presId="urn:microsoft.com/office/officeart/2005/8/layout/hierarchy1"/>
    <dgm:cxn modelId="{0251C97A-D425-4FE3-8FDF-BB99BEABF23E}" srcId="{EAC18047-9854-4D6B-A29B-EE74352D72E3}" destId="{47026FC0-6FE2-47D9-9B77-25AFFCEC6BEE}" srcOrd="1" destOrd="0" parTransId="{2B7327FF-8EED-4E45-851F-1D00CCF6700D}" sibTransId="{A8807D4E-6016-4021-88BA-16ECA6A3E08C}"/>
    <dgm:cxn modelId="{E631F59A-1794-46D3-988B-48A33E47224A}" type="presOf" srcId="{EAC18047-9854-4D6B-A29B-EE74352D72E3}" destId="{A8633DA1-8575-4CE9-842D-CF7D1974D157}" srcOrd="0" destOrd="0" presId="urn:microsoft.com/office/officeart/2005/8/layout/hierarchy1"/>
    <dgm:cxn modelId="{89CA6541-05CE-4FCE-A4CF-48026CF0D484}" type="presOf" srcId="{5D7C5556-0C09-4978-AF85-F1E2D920612A}" destId="{81F71552-C0AA-4A7D-9A5C-876BE622F006}" srcOrd="0" destOrd="0" presId="urn:microsoft.com/office/officeart/2005/8/layout/hierarchy1"/>
    <dgm:cxn modelId="{DE480CCE-6DFB-4D48-9690-7DA3137E6168}" srcId="{144A5D29-74EF-4C0E-BB8D-944F48C534D8}" destId="{EAC18047-9854-4D6B-A29B-EE74352D72E3}" srcOrd="0" destOrd="0" parTransId="{58701387-7AED-4D33-829D-082E678972AA}" sibTransId="{61E53AB1-296D-416C-AC44-7FDD73F759E9}"/>
    <dgm:cxn modelId="{244C3894-F499-4143-B39C-7C75DBEF4387}" type="presOf" srcId="{144A5D29-74EF-4C0E-BB8D-944F48C534D8}" destId="{B4D78587-89B5-4866-B0DE-B6D4826253F4}" srcOrd="0" destOrd="0" presId="urn:microsoft.com/office/officeart/2005/8/layout/hierarchy1"/>
    <dgm:cxn modelId="{3184BC99-5D9C-4EE8-A844-756A3B1A530B}" type="presOf" srcId="{47026FC0-6FE2-47D9-9B77-25AFFCEC6BEE}" destId="{5F46A9CE-704C-4EE9-916C-602DDF11F046}" srcOrd="0" destOrd="0" presId="urn:microsoft.com/office/officeart/2005/8/layout/hierarchy1"/>
    <dgm:cxn modelId="{1789C2BE-430B-414B-A49D-A44CF7DF516D}" type="presOf" srcId="{F36283B5-152E-40F6-98CD-2B732F78248E}" destId="{B0BFB4BB-8DCA-472A-8D4C-533E08B30127}" srcOrd="0" destOrd="0" presId="urn:microsoft.com/office/officeart/2005/8/layout/hierarchy1"/>
    <dgm:cxn modelId="{4B352471-737C-4C37-8E6C-E783B348DA03}" type="presOf" srcId="{F674C81E-9B42-4610-B0A2-FF3BBE220D72}" destId="{37264A62-0ACD-42C0-B503-5C6B2BCD6A2C}" srcOrd="0" destOrd="0" presId="urn:microsoft.com/office/officeart/2005/8/layout/hierarchy1"/>
    <dgm:cxn modelId="{CE8F4C28-AD4B-4903-91BC-84400E90F36B}" srcId="{EAC18047-9854-4D6B-A29B-EE74352D72E3}" destId="{88A5796E-0AC2-445B-A22E-E1D98D31937B}" srcOrd="0" destOrd="0" parTransId="{9D02804B-67C7-4D5E-BCEE-FFCECECF58E3}" sibTransId="{7A55ACE5-E6D1-4259-B627-B2B7F7DAB74C}"/>
    <dgm:cxn modelId="{30C1AABA-37D1-4D0E-9A9B-FD8B2510574A}" type="presOf" srcId="{88A5796E-0AC2-445B-A22E-E1D98D31937B}" destId="{73C16EE3-3C17-422F-A35E-1D1148DA6F96}" srcOrd="0" destOrd="0" presId="urn:microsoft.com/office/officeart/2005/8/layout/hierarchy1"/>
    <dgm:cxn modelId="{64A1B467-F164-441B-85F6-AB500B971C29}" type="presOf" srcId="{C55CB944-44D7-4DDE-8CAD-57A68D48A097}" destId="{764319E1-FF28-44E3-9F36-4931686C8488}" srcOrd="0" destOrd="0" presId="urn:microsoft.com/office/officeart/2005/8/layout/hierarchy1"/>
    <dgm:cxn modelId="{443FAF7F-83C4-4AEA-AAA8-6E94E5EDFF4F}" srcId="{47026FC0-6FE2-47D9-9B77-25AFFCEC6BEE}" destId="{F674C81E-9B42-4610-B0A2-FF3BBE220D72}" srcOrd="0" destOrd="0" parTransId="{F36283B5-152E-40F6-98CD-2B732F78248E}" sibTransId="{2F9D8819-934D-459F-B790-80FA8E445632}"/>
    <dgm:cxn modelId="{ED5C541A-44D7-477B-9839-714E1A475FF3}" type="presParOf" srcId="{B4D78587-89B5-4866-B0DE-B6D4826253F4}" destId="{9FEF09D3-D310-4BFF-80B0-CBB61039A400}" srcOrd="0" destOrd="0" presId="urn:microsoft.com/office/officeart/2005/8/layout/hierarchy1"/>
    <dgm:cxn modelId="{A00E996C-0CB6-43F9-9E7A-85D01DC7EF20}" type="presParOf" srcId="{9FEF09D3-D310-4BFF-80B0-CBB61039A400}" destId="{B15E05EB-436E-41AD-90E5-340FAC7FB568}" srcOrd="0" destOrd="0" presId="urn:microsoft.com/office/officeart/2005/8/layout/hierarchy1"/>
    <dgm:cxn modelId="{1D5FB841-F593-4E40-A079-1960DE947807}" type="presParOf" srcId="{B15E05EB-436E-41AD-90E5-340FAC7FB568}" destId="{C27FB420-F3AC-4E9A-974A-87984F9070F7}" srcOrd="0" destOrd="0" presId="urn:microsoft.com/office/officeart/2005/8/layout/hierarchy1"/>
    <dgm:cxn modelId="{DA4A5EFF-5D05-476D-A8C5-A9697A68719F}" type="presParOf" srcId="{B15E05EB-436E-41AD-90E5-340FAC7FB568}" destId="{A8633DA1-8575-4CE9-842D-CF7D1974D157}" srcOrd="1" destOrd="0" presId="urn:microsoft.com/office/officeart/2005/8/layout/hierarchy1"/>
    <dgm:cxn modelId="{5DBB2208-CE02-442C-B4B0-6C9070247EFA}" type="presParOf" srcId="{9FEF09D3-D310-4BFF-80B0-CBB61039A400}" destId="{B91F8AF4-2283-4879-A290-B1EC68BD1976}" srcOrd="1" destOrd="0" presId="urn:microsoft.com/office/officeart/2005/8/layout/hierarchy1"/>
    <dgm:cxn modelId="{53D1B88C-D0E2-4181-A5F6-208854043612}" type="presParOf" srcId="{B91F8AF4-2283-4879-A290-B1EC68BD1976}" destId="{4D62211D-8F38-4FB1-AEB5-381F2D444AFC}" srcOrd="0" destOrd="0" presId="urn:microsoft.com/office/officeart/2005/8/layout/hierarchy1"/>
    <dgm:cxn modelId="{4C059BD0-BFFD-4CC9-86DA-A9626CB97392}" type="presParOf" srcId="{B91F8AF4-2283-4879-A290-B1EC68BD1976}" destId="{D99BEFA2-1910-4D50-8435-330937547D21}" srcOrd="1" destOrd="0" presId="urn:microsoft.com/office/officeart/2005/8/layout/hierarchy1"/>
    <dgm:cxn modelId="{D5FE9D6E-0C03-43E2-B1F5-9E6C7BCE462C}" type="presParOf" srcId="{D99BEFA2-1910-4D50-8435-330937547D21}" destId="{19EAE1EF-3A07-4185-A78A-78F79FE6C4D7}" srcOrd="0" destOrd="0" presId="urn:microsoft.com/office/officeart/2005/8/layout/hierarchy1"/>
    <dgm:cxn modelId="{65C8DE1A-45A9-4760-9678-AE16762824C0}" type="presParOf" srcId="{19EAE1EF-3A07-4185-A78A-78F79FE6C4D7}" destId="{B54B2329-3BFF-4BE4-83F2-020B6849F504}" srcOrd="0" destOrd="0" presId="urn:microsoft.com/office/officeart/2005/8/layout/hierarchy1"/>
    <dgm:cxn modelId="{0D73554C-FC62-4E75-89B7-3D122FBC459B}" type="presParOf" srcId="{19EAE1EF-3A07-4185-A78A-78F79FE6C4D7}" destId="{73C16EE3-3C17-422F-A35E-1D1148DA6F96}" srcOrd="1" destOrd="0" presId="urn:microsoft.com/office/officeart/2005/8/layout/hierarchy1"/>
    <dgm:cxn modelId="{16F0413D-1EA9-4CFE-BDB4-9A2FBA61FC96}" type="presParOf" srcId="{D99BEFA2-1910-4D50-8435-330937547D21}" destId="{0F9A3B7E-BFB7-49B2-9B21-DC0B0B84CF2D}" srcOrd="1" destOrd="0" presId="urn:microsoft.com/office/officeart/2005/8/layout/hierarchy1"/>
    <dgm:cxn modelId="{CC8F1020-B56F-44B8-8118-499C4E896C38}" type="presParOf" srcId="{0F9A3B7E-BFB7-49B2-9B21-DC0B0B84CF2D}" destId="{764319E1-FF28-44E3-9F36-4931686C8488}" srcOrd="0" destOrd="0" presId="urn:microsoft.com/office/officeart/2005/8/layout/hierarchy1"/>
    <dgm:cxn modelId="{06DE2280-A3BD-4A07-8C48-7DAE37780C34}" type="presParOf" srcId="{0F9A3B7E-BFB7-49B2-9B21-DC0B0B84CF2D}" destId="{8FFE559B-07E9-4ECD-85AB-70F8D5233627}" srcOrd="1" destOrd="0" presId="urn:microsoft.com/office/officeart/2005/8/layout/hierarchy1"/>
    <dgm:cxn modelId="{789F0BBB-D065-44F9-AB39-41EC1831D511}" type="presParOf" srcId="{8FFE559B-07E9-4ECD-85AB-70F8D5233627}" destId="{E50B14F3-1534-4FC4-AD59-27437B00FA80}" srcOrd="0" destOrd="0" presId="urn:microsoft.com/office/officeart/2005/8/layout/hierarchy1"/>
    <dgm:cxn modelId="{56367755-E3CD-46B5-B8F9-CDD6A2A1A0C9}" type="presParOf" srcId="{E50B14F3-1534-4FC4-AD59-27437B00FA80}" destId="{B8A8FB71-CFE6-4C46-A07B-9A456E8B3405}" srcOrd="0" destOrd="0" presId="urn:microsoft.com/office/officeart/2005/8/layout/hierarchy1"/>
    <dgm:cxn modelId="{2F20ED5B-9A07-45FD-B65B-1F8265BB464A}" type="presParOf" srcId="{E50B14F3-1534-4FC4-AD59-27437B00FA80}" destId="{81F71552-C0AA-4A7D-9A5C-876BE622F006}" srcOrd="1" destOrd="0" presId="urn:microsoft.com/office/officeart/2005/8/layout/hierarchy1"/>
    <dgm:cxn modelId="{664FEA14-D96E-436B-8C67-C191DBC9177B}" type="presParOf" srcId="{8FFE559B-07E9-4ECD-85AB-70F8D5233627}" destId="{7F29A2DD-74E6-4112-AAE0-D2554D933422}" srcOrd="1" destOrd="0" presId="urn:microsoft.com/office/officeart/2005/8/layout/hierarchy1"/>
    <dgm:cxn modelId="{A7348D6F-5193-4519-9037-57818E53A5C6}" type="presParOf" srcId="{B91F8AF4-2283-4879-A290-B1EC68BD1976}" destId="{E2EA4893-69F0-4223-9E73-CFFBB033485E}" srcOrd="2" destOrd="0" presId="urn:microsoft.com/office/officeart/2005/8/layout/hierarchy1"/>
    <dgm:cxn modelId="{DF1BEE96-CAEA-4777-81C3-99EEBCD15FB6}" type="presParOf" srcId="{B91F8AF4-2283-4879-A290-B1EC68BD1976}" destId="{CB60EBC3-289E-423E-BF9F-4E89013DEEE9}" srcOrd="3" destOrd="0" presId="urn:microsoft.com/office/officeart/2005/8/layout/hierarchy1"/>
    <dgm:cxn modelId="{6C413A95-A634-44EF-834C-E15832A6F0BE}" type="presParOf" srcId="{CB60EBC3-289E-423E-BF9F-4E89013DEEE9}" destId="{67838B69-2A5C-447B-B4BC-289A36D260F9}" srcOrd="0" destOrd="0" presId="urn:microsoft.com/office/officeart/2005/8/layout/hierarchy1"/>
    <dgm:cxn modelId="{C9C71F02-BBF6-416F-85CD-8D6919F3073E}" type="presParOf" srcId="{67838B69-2A5C-447B-B4BC-289A36D260F9}" destId="{C2E42444-D130-4E68-8416-DB59BE95276D}" srcOrd="0" destOrd="0" presId="urn:microsoft.com/office/officeart/2005/8/layout/hierarchy1"/>
    <dgm:cxn modelId="{EE1D0D10-32C1-44AE-A2FB-51662D9F6DC2}" type="presParOf" srcId="{67838B69-2A5C-447B-B4BC-289A36D260F9}" destId="{5F46A9CE-704C-4EE9-916C-602DDF11F046}" srcOrd="1" destOrd="0" presId="urn:microsoft.com/office/officeart/2005/8/layout/hierarchy1"/>
    <dgm:cxn modelId="{7F0D51A6-4787-4EF2-8090-EB65FBE4BBAA}" type="presParOf" srcId="{CB60EBC3-289E-423E-BF9F-4E89013DEEE9}" destId="{5F0A9074-C5F8-4D62-A69E-03810A103D3D}" srcOrd="1" destOrd="0" presId="urn:microsoft.com/office/officeart/2005/8/layout/hierarchy1"/>
    <dgm:cxn modelId="{27498704-A79E-4EDF-A88D-4D5B24D7C11A}" type="presParOf" srcId="{5F0A9074-C5F8-4D62-A69E-03810A103D3D}" destId="{B0BFB4BB-8DCA-472A-8D4C-533E08B30127}" srcOrd="0" destOrd="0" presId="urn:microsoft.com/office/officeart/2005/8/layout/hierarchy1"/>
    <dgm:cxn modelId="{E4C6A380-E4D5-4FFC-9FD0-C7D0E9B64A14}" type="presParOf" srcId="{5F0A9074-C5F8-4D62-A69E-03810A103D3D}" destId="{3D9037E4-155A-46C1-89DE-40DDCE3FD36D}" srcOrd="1" destOrd="0" presId="urn:microsoft.com/office/officeart/2005/8/layout/hierarchy1"/>
    <dgm:cxn modelId="{8C79C3D1-F569-475A-B74F-8256226EC07B}" type="presParOf" srcId="{3D9037E4-155A-46C1-89DE-40DDCE3FD36D}" destId="{51FA913C-ED4B-4C9A-9E61-A237A1B5CF6B}" srcOrd="0" destOrd="0" presId="urn:microsoft.com/office/officeart/2005/8/layout/hierarchy1"/>
    <dgm:cxn modelId="{0F948730-D15F-4273-8765-06AD82D18B31}" type="presParOf" srcId="{51FA913C-ED4B-4C9A-9E61-A237A1B5CF6B}" destId="{CFD0E36C-F319-44B7-8360-0272761EF57D}" srcOrd="0" destOrd="0" presId="urn:microsoft.com/office/officeart/2005/8/layout/hierarchy1"/>
    <dgm:cxn modelId="{2647B0C5-AD8B-450A-8C9B-18053F7D2419}" type="presParOf" srcId="{51FA913C-ED4B-4C9A-9E61-A237A1B5CF6B}" destId="{37264A62-0ACD-42C0-B503-5C6B2BCD6A2C}" srcOrd="1" destOrd="0" presId="urn:microsoft.com/office/officeart/2005/8/layout/hierarchy1"/>
    <dgm:cxn modelId="{B0A4F6D2-6B1F-4932-AFF1-7053D174E228}" type="presParOf" srcId="{3D9037E4-155A-46C1-89DE-40DDCE3FD36D}" destId="{4FFD4123-1C9D-40C3-B1E5-A87205F2CE3E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44A5D29-74EF-4C0E-BB8D-944F48C534D8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EAC18047-9854-4D6B-A29B-EE74352D72E3}">
      <dgm:prSet phldrT="[文字]" custT="1"/>
      <dgm:spPr/>
      <dgm:t>
        <a:bodyPr/>
        <a:lstStyle/>
        <a:p>
          <a:r>
            <a:rPr lang="zh-TW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rPr>
            <a:t>組長期望好朋友兼組員在限期前完成負責的報告部分，但好朋友表現不理想，他擔心會影響友誼</a:t>
          </a:r>
          <a:endParaRPr lang="zh-TW" altLang="en-US" sz="1600" b="1" dirty="0"/>
        </a:p>
      </dgm:t>
    </dgm:pt>
    <dgm:pt modelId="{58701387-7AED-4D33-829D-082E678972AA}" type="parTrans" cxnId="{DE480CCE-6DFB-4D48-9690-7DA3137E6168}">
      <dgm:prSet/>
      <dgm:spPr/>
      <dgm:t>
        <a:bodyPr/>
        <a:lstStyle/>
        <a:p>
          <a:endParaRPr lang="zh-TW" altLang="en-US" sz="2000" b="1"/>
        </a:p>
      </dgm:t>
    </dgm:pt>
    <dgm:pt modelId="{61E53AB1-296D-416C-AC44-7FDD73F759E9}" type="sibTrans" cxnId="{DE480CCE-6DFB-4D48-9690-7DA3137E6168}">
      <dgm:prSet/>
      <dgm:spPr/>
      <dgm:t>
        <a:bodyPr/>
        <a:lstStyle/>
        <a:p>
          <a:endParaRPr lang="zh-TW" altLang="en-US" sz="2000" b="1"/>
        </a:p>
      </dgm:t>
    </dgm:pt>
    <dgm:pt modelId="{88A5796E-0AC2-445B-A22E-E1D98D31937B}">
      <dgm:prSet phldrT="[文字]" custT="1"/>
      <dgm:spPr/>
      <dgm:t>
        <a:bodyPr/>
        <a:lstStyle/>
        <a:p>
          <a:r>
            <a:rPr lang="zh-TW" altLang="en-US" sz="1600" b="1" dirty="0" smtClean="0"/>
            <a:t>外部</a:t>
          </a:r>
        </a:p>
      </dgm:t>
    </dgm:pt>
    <dgm:pt modelId="{9D02804B-67C7-4D5E-BCEE-FFCECECF58E3}" type="parTrans" cxnId="{CE8F4C28-AD4B-4903-91BC-84400E90F36B}">
      <dgm:prSet/>
      <dgm:spPr/>
      <dgm:t>
        <a:bodyPr/>
        <a:lstStyle/>
        <a:p>
          <a:endParaRPr lang="zh-TW" altLang="en-US" sz="2000" b="1"/>
        </a:p>
      </dgm:t>
    </dgm:pt>
    <dgm:pt modelId="{7A55ACE5-E6D1-4259-B627-B2B7F7DAB74C}" type="sibTrans" cxnId="{CE8F4C28-AD4B-4903-91BC-84400E90F36B}">
      <dgm:prSet/>
      <dgm:spPr/>
      <dgm:t>
        <a:bodyPr/>
        <a:lstStyle/>
        <a:p>
          <a:endParaRPr lang="zh-TW" altLang="en-US" sz="2000" b="1"/>
        </a:p>
      </dgm:t>
    </dgm:pt>
    <dgm:pt modelId="{5D7C5556-0C09-4978-AF85-F1E2D920612A}">
      <dgm:prSet phldrT="[文字]" custT="1"/>
      <dgm:spPr/>
      <dgm:t>
        <a:bodyPr/>
        <a:lstStyle/>
        <a:p>
          <a:r>
            <a:rPr lang="zh-TW" altLang="en-US" sz="1600" b="1" dirty="0" smtClean="0">
              <a:latin typeface="+mn-ea"/>
            </a:rPr>
            <a:t>向老師告發好朋友</a:t>
          </a:r>
          <a:endParaRPr lang="zh-TW" altLang="en-US" sz="1600" b="1" dirty="0"/>
        </a:p>
      </dgm:t>
    </dgm:pt>
    <dgm:pt modelId="{C55CB944-44D7-4DDE-8CAD-57A68D48A097}" type="parTrans" cxnId="{803DFA2F-6213-47C2-BFE1-89CE213E3B54}">
      <dgm:prSet/>
      <dgm:spPr/>
      <dgm:t>
        <a:bodyPr/>
        <a:lstStyle/>
        <a:p>
          <a:endParaRPr lang="zh-TW" altLang="en-US" sz="2000" b="1"/>
        </a:p>
      </dgm:t>
    </dgm:pt>
    <dgm:pt modelId="{63D35351-F2A2-4566-970C-C38D54896E62}" type="sibTrans" cxnId="{803DFA2F-6213-47C2-BFE1-89CE213E3B54}">
      <dgm:prSet/>
      <dgm:spPr/>
      <dgm:t>
        <a:bodyPr/>
        <a:lstStyle/>
        <a:p>
          <a:endParaRPr lang="zh-TW" altLang="en-US" sz="2000" b="1"/>
        </a:p>
      </dgm:t>
    </dgm:pt>
    <dgm:pt modelId="{F674C81E-9B42-4610-B0A2-FF3BBE220D72}">
      <dgm:prSet phldrT="[文字]" custT="1"/>
      <dgm:spPr/>
      <dgm:t>
        <a:bodyPr/>
        <a:lstStyle/>
        <a:p>
          <a:r>
            <a:rPr lang="zh-TW" altLang="en-US" sz="1600" b="1" dirty="0" smtClean="0"/>
            <a:t>與好朋友傾談</a:t>
          </a:r>
          <a:endParaRPr lang="zh-TW" altLang="en-US" sz="1600" b="1" dirty="0"/>
        </a:p>
      </dgm:t>
    </dgm:pt>
    <dgm:pt modelId="{F36283B5-152E-40F6-98CD-2B732F78248E}" type="parTrans" cxnId="{443FAF7F-83C4-4AEA-AAA8-6E94E5EDFF4F}">
      <dgm:prSet/>
      <dgm:spPr/>
      <dgm:t>
        <a:bodyPr/>
        <a:lstStyle/>
        <a:p>
          <a:endParaRPr lang="zh-TW" altLang="en-US" sz="2000" b="1"/>
        </a:p>
      </dgm:t>
    </dgm:pt>
    <dgm:pt modelId="{2F9D8819-934D-459F-B790-80FA8E445632}" type="sibTrans" cxnId="{443FAF7F-83C4-4AEA-AAA8-6E94E5EDFF4F}">
      <dgm:prSet/>
      <dgm:spPr/>
      <dgm:t>
        <a:bodyPr/>
        <a:lstStyle/>
        <a:p>
          <a:endParaRPr lang="zh-TW" altLang="en-US" sz="2000" b="1"/>
        </a:p>
      </dgm:t>
    </dgm:pt>
    <dgm:pt modelId="{47026FC0-6FE2-47D9-9B77-25AFFCEC6BEE}">
      <dgm:prSet phldrT="[文字]" custT="1"/>
      <dgm:spPr/>
      <dgm:t>
        <a:bodyPr/>
        <a:lstStyle/>
        <a:p>
          <a:r>
            <a:rPr lang="zh-TW" altLang="en-US" sz="1600" b="1" dirty="0" smtClean="0"/>
            <a:t>內部</a:t>
          </a:r>
          <a:endParaRPr lang="zh-TW" altLang="en-US" sz="1600" b="1" dirty="0"/>
        </a:p>
      </dgm:t>
    </dgm:pt>
    <dgm:pt modelId="{2B7327FF-8EED-4E45-851F-1D00CCF6700D}" type="parTrans" cxnId="{0251C97A-D425-4FE3-8FDF-BB99BEABF23E}">
      <dgm:prSet/>
      <dgm:spPr/>
      <dgm:t>
        <a:bodyPr/>
        <a:lstStyle/>
        <a:p>
          <a:endParaRPr lang="zh-TW" altLang="en-US" sz="2000" b="1"/>
        </a:p>
      </dgm:t>
    </dgm:pt>
    <dgm:pt modelId="{A8807D4E-6016-4021-88BA-16ECA6A3E08C}" type="sibTrans" cxnId="{0251C97A-D425-4FE3-8FDF-BB99BEABF23E}">
      <dgm:prSet/>
      <dgm:spPr/>
      <dgm:t>
        <a:bodyPr/>
        <a:lstStyle/>
        <a:p>
          <a:endParaRPr lang="zh-TW" altLang="en-US" sz="2000" b="1"/>
        </a:p>
      </dgm:t>
    </dgm:pt>
    <dgm:pt modelId="{6993FA1C-8A97-4728-AB24-B893226D1E71}">
      <dgm:prSet phldrT="[文字]" custT="1"/>
      <dgm:spPr/>
      <dgm:t>
        <a:bodyPr/>
        <a:lstStyle/>
        <a:p>
          <a:r>
            <a:rPr lang="zh-TW" altLang="en-US" sz="1600" b="1" smtClean="0">
              <a:latin typeface="+mn-ea"/>
            </a:rPr>
            <a:t>自己完成好朋友負責的部分</a:t>
          </a:r>
          <a:endParaRPr lang="zh-TW" altLang="en-US" sz="1600" b="1" dirty="0"/>
        </a:p>
      </dgm:t>
    </dgm:pt>
    <dgm:pt modelId="{9E2299A3-0646-45C5-8A8D-9F301AEE707B}" type="parTrans" cxnId="{1587F89D-8468-4238-AB50-DBE414134EB5}">
      <dgm:prSet/>
      <dgm:spPr/>
      <dgm:t>
        <a:bodyPr/>
        <a:lstStyle/>
        <a:p>
          <a:endParaRPr lang="zh-TW" altLang="en-US" sz="2000"/>
        </a:p>
      </dgm:t>
    </dgm:pt>
    <dgm:pt modelId="{7D42FE9F-C0D7-406A-AA77-8B3AA15B9951}" type="sibTrans" cxnId="{1587F89D-8468-4238-AB50-DBE414134EB5}">
      <dgm:prSet/>
      <dgm:spPr/>
      <dgm:t>
        <a:bodyPr/>
        <a:lstStyle/>
        <a:p>
          <a:endParaRPr lang="zh-TW" altLang="en-US" sz="2000"/>
        </a:p>
      </dgm:t>
    </dgm:pt>
    <dgm:pt modelId="{B4D78587-89B5-4866-B0DE-B6D4826253F4}" type="pres">
      <dgm:prSet presAssocID="{144A5D29-74EF-4C0E-BB8D-944F48C534D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9FEF09D3-D310-4BFF-80B0-CBB61039A400}" type="pres">
      <dgm:prSet presAssocID="{EAC18047-9854-4D6B-A29B-EE74352D72E3}" presName="hierRoot1" presStyleCnt="0"/>
      <dgm:spPr/>
    </dgm:pt>
    <dgm:pt modelId="{B15E05EB-436E-41AD-90E5-340FAC7FB568}" type="pres">
      <dgm:prSet presAssocID="{EAC18047-9854-4D6B-A29B-EE74352D72E3}" presName="composite" presStyleCnt="0"/>
      <dgm:spPr/>
    </dgm:pt>
    <dgm:pt modelId="{C27FB420-F3AC-4E9A-974A-87984F9070F7}" type="pres">
      <dgm:prSet presAssocID="{EAC18047-9854-4D6B-A29B-EE74352D72E3}" presName="background" presStyleLbl="node0" presStyleIdx="0" presStyleCnt="1"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zh-TW" altLang="en-US"/>
        </a:p>
      </dgm:t>
    </dgm:pt>
    <dgm:pt modelId="{A8633DA1-8575-4CE9-842D-CF7D1974D157}" type="pres">
      <dgm:prSet presAssocID="{EAC18047-9854-4D6B-A29B-EE74352D72E3}" presName="text" presStyleLbl="fgAcc0" presStyleIdx="0" presStyleCnt="1" custScaleX="136320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91F8AF4-2283-4879-A290-B1EC68BD1976}" type="pres">
      <dgm:prSet presAssocID="{EAC18047-9854-4D6B-A29B-EE74352D72E3}" presName="hierChild2" presStyleCnt="0"/>
      <dgm:spPr/>
    </dgm:pt>
    <dgm:pt modelId="{4D62211D-8F38-4FB1-AEB5-381F2D444AFC}" type="pres">
      <dgm:prSet presAssocID="{9D02804B-67C7-4D5E-BCEE-FFCECECF58E3}" presName="Name10" presStyleLbl="parChTrans1D2" presStyleIdx="0" presStyleCnt="2"/>
      <dgm:spPr/>
      <dgm:t>
        <a:bodyPr/>
        <a:lstStyle/>
        <a:p>
          <a:endParaRPr lang="zh-TW" altLang="en-US"/>
        </a:p>
      </dgm:t>
    </dgm:pt>
    <dgm:pt modelId="{D99BEFA2-1910-4D50-8435-330937547D21}" type="pres">
      <dgm:prSet presAssocID="{88A5796E-0AC2-445B-A22E-E1D98D31937B}" presName="hierRoot2" presStyleCnt="0"/>
      <dgm:spPr/>
    </dgm:pt>
    <dgm:pt modelId="{19EAE1EF-3A07-4185-A78A-78F79FE6C4D7}" type="pres">
      <dgm:prSet presAssocID="{88A5796E-0AC2-445B-A22E-E1D98D31937B}" presName="composite2" presStyleCnt="0"/>
      <dgm:spPr/>
    </dgm:pt>
    <dgm:pt modelId="{B54B2329-3BFF-4BE4-83F2-020B6849F504}" type="pres">
      <dgm:prSet presAssocID="{88A5796E-0AC2-445B-A22E-E1D98D31937B}" presName="background2" presStyleLbl="node2" presStyleIdx="0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73C16EE3-3C17-422F-A35E-1D1148DA6F96}" type="pres">
      <dgm:prSet presAssocID="{88A5796E-0AC2-445B-A22E-E1D98D31937B}" presName="text2" presStyleLbl="fgAcc2" presStyleIdx="0" presStyleCnt="2" custScaleY="49897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F9A3B7E-BFB7-49B2-9B21-DC0B0B84CF2D}" type="pres">
      <dgm:prSet presAssocID="{88A5796E-0AC2-445B-A22E-E1D98D31937B}" presName="hierChild3" presStyleCnt="0"/>
      <dgm:spPr/>
    </dgm:pt>
    <dgm:pt modelId="{764319E1-FF28-44E3-9F36-4931686C8488}" type="pres">
      <dgm:prSet presAssocID="{C55CB944-44D7-4DDE-8CAD-57A68D48A097}" presName="Name17" presStyleLbl="parChTrans1D3" presStyleIdx="0" presStyleCnt="3"/>
      <dgm:spPr/>
      <dgm:t>
        <a:bodyPr/>
        <a:lstStyle/>
        <a:p>
          <a:endParaRPr lang="zh-TW" altLang="en-US"/>
        </a:p>
      </dgm:t>
    </dgm:pt>
    <dgm:pt modelId="{8FFE559B-07E9-4ECD-85AB-70F8D5233627}" type="pres">
      <dgm:prSet presAssocID="{5D7C5556-0C09-4978-AF85-F1E2D920612A}" presName="hierRoot3" presStyleCnt="0"/>
      <dgm:spPr/>
    </dgm:pt>
    <dgm:pt modelId="{E50B14F3-1534-4FC4-AD59-27437B00FA80}" type="pres">
      <dgm:prSet presAssocID="{5D7C5556-0C09-4978-AF85-F1E2D920612A}" presName="composite3" presStyleCnt="0"/>
      <dgm:spPr/>
    </dgm:pt>
    <dgm:pt modelId="{B8A8FB71-CFE6-4C46-A07B-9A456E8B3405}" type="pres">
      <dgm:prSet presAssocID="{5D7C5556-0C09-4978-AF85-F1E2D920612A}" presName="background3" presStyleLbl="node3" presStyleIdx="0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81F71552-C0AA-4A7D-9A5C-876BE622F006}" type="pres">
      <dgm:prSet presAssocID="{5D7C5556-0C09-4978-AF85-F1E2D920612A}" presName="text3" presStyleLbl="fgAcc3" presStyleIdx="0" presStyleCnt="3" custScaleY="49897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F29A2DD-74E6-4112-AAE0-D2554D933422}" type="pres">
      <dgm:prSet presAssocID="{5D7C5556-0C09-4978-AF85-F1E2D920612A}" presName="hierChild4" presStyleCnt="0"/>
      <dgm:spPr/>
    </dgm:pt>
    <dgm:pt modelId="{E2EA4893-69F0-4223-9E73-CFFBB033485E}" type="pres">
      <dgm:prSet presAssocID="{2B7327FF-8EED-4E45-851F-1D00CCF6700D}" presName="Name10" presStyleLbl="parChTrans1D2" presStyleIdx="1" presStyleCnt="2"/>
      <dgm:spPr/>
      <dgm:t>
        <a:bodyPr/>
        <a:lstStyle/>
        <a:p>
          <a:endParaRPr lang="zh-TW" altLang="en-US"/>
        </a:p>
      </dgm:t>
    </dgm:pt>
    <dgm:pt modelId="{CB60EBC3-289E-423E-BF9F-4E89013DEEE9}" type="pres">
      <dgm:prSet presAssocID="{47026FC0-6FE2-47D9-9B77-25AFFCEC6BEE}" presName="hierRoot2" presStyleCnt="0"/>
      <dgm:spPr/>
    </dgm:pt>
    <dgm:pt modelId="{67838B69-2A5C-447B-B4BC-289A36D260F9}" type="pres">
      <dgm:prSet presAssocID="{47026FC0-6FE2-47D9-9B77-25AFFCEC6BEE}" presName="composite2" presStyleCnt="0"/>
      <dgm:spPr/>
    </dgm:pt>
    <dgm:pt modelId="{C2E42444-D130-4E68-8416-DB59BE95276D}" type="pres">
      <dgm:prSet presAssocID="{47026FC0-6FE2-47D9-9B77-25AFFCEC6BEE}" presName="background2" presStyleLbl="node2" presStyleIdx="1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5F46A9CE-704C-4EE9-916C-602DDF11F046}" type="pres">
      <dgm:prSet presAssocID="{47026FC0-6FE2-47D9-9B77-25AFFCEC6BEE}" presName="text2" presStyleLbl="fgAcc2" presStyleIdx="1" presStyleCnt="2" custScaleY="49897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5F0A9074-C5F8-4D62-A69E-03810A103D3D}" type="pres">
      <dgm:prSet presAssocID="{47026FC0-6FE2-47D9-9B77-25AFFCEC6BEE}" presName="hierChild3" presStyleCnt="0"/>
      <dgm:spPr/>
    </dgm:pt>
    <dgm:pt modelId="{B0BFB4BB-8DCA-472A-8D4C-533E08B30127}" type="pres">
      <dgm:prSet presAssocID="{F36283B5-152E-40F6-98CD-2B732F78248E}" presName="Name17" presStyleLbl="parChTrans1D3" presStyleIdx="1" presStyleCnt="3"/>
      <dgm:spPr/>
      <dgm:t>
        <a:bodyPr/>
        <a:lstStyle/>
        <a:p>
          <a:endParaRPr lang="zh-TW" altLang="en-US"/>
        </a:p>
      </dgm:t>
    </dgm:pt>
    <dgm:pt modelId="{3D9037E4-155A-46C1-89DE-40DDCE3FD36D}" type="pres">
      <dgm:prSet presAssocID="{F674C81E-9B42-4610-B0A2-FF3BBE220D72}" presName="hierRoot3" presStyleCnt="0"/>
      <dgm:spPr/>
    </dgm:pt>
    <dgm:pt modelId="{51FA913C-ED4B-4C9A-9E61-A237A1B5CF6B}" type="pres">
      <dgm:prSet presAssocID="{F674C81E-9B42-4610-B0A2-FF3BBE220D72}" presName="composite3" presStyleCnt="0"/>
      <dgm:spPr/>
    </dgm:pt>
    <dgm:pt modelId="{CFD0E36C-F319-44B7-8360-0272761EF57D}" type="pres">
      <dgm:prSet presAssocID="{F674C81E-9B42-4610-B0A2-FF3BBE220D72}" presName="background3" presStyleLbl="node3" presStyleIdx="1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37264A62-0ACD-42C0-B503-5C6B2BCD6A2C}" type="pres">
      <dgm:prSet presAssocID="{F674C81E-9B42-4610-B0A2-FF3BBE220D72}" presName="text3" presStyleLbl="fgAcc3" presStyleIdx="1" presStyleCnt="3" custScaleY="49897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4FFD4123-1C9D-40C3-B1E5-A87205F2CE3E}" type="pres">
      <dgm:prSet presAssocID="{F674C81E-9B42-4610-B0A2-FF3BBE220D72}" presName="hierChild4" presStyleCnt="0"/>
      <dgm:spPr/>
    </dgm:pt>
    <dgm:pt modelId="{2D3D7D6F-DD26-4A4A-9EA4-ADD00ADD4228}" type="pres">
      <dgm:prSet presAssocID="{9E2299A3-0646-45C5-8A8D-9F301AEE707B}" presName="Name17" presStyleLbl="parChTrans1D3" presStyleIdx="2" presStyleCnt="3"/>
      <dgm:spPr/>
      <dgm:t>
        <a:bodyPr/>
        <a:lstStyle/>
        <a:p>
          <a:endParaRPr lang="zh-TW" altLang="en-US"/>
        </a:p>
      </dgm:t>
    </dgm:pt>
    <dgm:pt modelId="{8E3E3A32-01CF-4CED-9F2A-95E2EDBBE322}" type="pres">
      <dgm:prSet presAssocID="{6993FA1C-8A97-4728-AB24-B893226D1E71}" presName="hierRoot3" presStyleCnt="0"/>
      <dgm:spPr/>
    </dgm:pt>
    <dgm:pt modelId="{660297C3-246E-4419-BB01-3EC04B26FC98}" type="pres">
      <dgm:prSet presAssocID="{6993FA1C-8A97-4728-AB24-B893226D1E71}" presName="composite3" presStyleCnt="0"/>
      <dgm:spPr/>
    </dgm:pt>
    <dgm:pt modelId="{E5DFA3A8-3B2D-4589-93D7-5E59B98D8543}" type="pres">
      <dgm:prSet presAssocID="{6993FA1C-8A97-4728-AB24-B893226D1E71}" presName="background3" presStyleLbl="node3" presStyleIdx="2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D363AD06-1BB4-4F60-BB71-A0CE1340E90C}" type="pres">
      <dgm:prSet presAssocID="{6993FA1C-8A97-4728-AB24-B893226D1E71}" presName="text3" presStyleLbl="fgAcc3" presStyleIdx="2" presStyleCnt="3" custScaleX="135221" custScaleY="4997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DDF66B6-DF6D-4CFB-8070-0E38E294CBA2}" type="pres">
      <dgm:prSet presAssocID="{6993FA1C-8A97-4728-AB24-B893226D1E71}" presName="hierChild4" presStyleCnt="0"/>
      <dgm:spPr/>
    </dgm:pt>
  </dgm:ptLst>
  <dgm:cxnLst>
    <dgm:cxn modelId="{7E990C6A-D71A-43D1-A153-7D7D36679DCA}" type="presOf" srcId="{2B7327FF-8EED-4E45-851F-1D00CCF6700D}" destId="{E2EA4893-69F0-4223-9E73-CFFBB033485E}" srcOrd="0" destOrd="0" presId="urn:microsoft.com/office/officeart/2005/8/layout/hierarchy1"/>
    <dgm:cxn modelId="{803DFA2F-6213-47C2-BFE1-89CE213E3B54}" srcId="{88A5796E-0AC2-445B-A22E-E1D98D31937B}" destId="{5D7C5556-0C09-4978-AF85-F1E2D920612A}" srcOrd="0" destOrd="0" parTransId="{C55CB944-44D7-4DDE-8CAD-57A68D48A097}" sibTransId="{63D35351-F2A2-4566-970C-C38D54896E62}"/>
    <dgm:cxn modelId="{1587F89D-8468-4238-AB50-DBE414134EB5}" srcId="{47026FC0-6FE2-47D9-9B77-25AFFCEC6BEE}" destId="{6993FA1C-8A97-4728-AB24-B893226D1E71}" srcOrd="1" destOrd="0" parTransId="{9E2299A3-0646-45C5-8A8D-9F301AEE707B}" sibTransId="{7D42FE9F-C0D7-406A-AA77-8B3AA15B9951}"/>
    <dgm:cxn modelId="{49D85667-04CA-4AD4-99F4-45B55220A9EC}" type="presOf" srcId="{9D02804B-67C7-4D5E-BCEE-FFCECECF58E3}" destId="{4D62211D-8F38-4FB1-AEB5-381F2D444AFC}" srcOrd="0" destOrd="0" presId="urn:microsoft.com/office/officeart/2005/8/layout/hierarchy1"/>
    <dgm:cxn modelId="{0251C97A-D425-4FE3-8FDF-BB99BEABF23E}" srcId="{EAC18047-9854-4D6B-A29B-EE74352D72E3}" destId="{47026FC0-6FE2-47D9-9B77-25AFFCEC6BEE}" srcOrd="1" destOrd="0" parTransId="{2B7327FF-8EED-4E45-851F-1D00CCF6700D}" sibTransId="{A8807D4E-6016-4021-88BA-16ECA6A3E08C}"/>
    <dgm:cxn modelId="{E631F59A-1794-46D3-988B-48A33E47224A}" type="presOf" srcId="{EAC18047-9854-4D6B-A29B-EE74352D72E3}" destId="{A8633DA1-8575-4CE9-842D-CF7D1974D157}" srcOrd="0" destOrd="0" presId="urn:microsoft.com/office/officeart/2005/8/layout/hierarchy1"/>
    <dgm:cxn modelId="{89CA6541-05CE-4FCE-A4CF-48026CF0D484}" type="presOf" srcId="{5D7C5556-0C09-4978-AF85-F1E2D920612A}" destId="{81F71552-C0AA-4A7D-9A5C-876BE622F006}" srcOrd="0" destOrd="0" presId="urn:microsoft.com/office/officeart/2005/8/layout/hierarchy1"/>
    <dgm:cxn modelId="{DE480CCE-6DFB-4D48-9690-7DA3137E6168}" srcId="{144A5D29-74EF-4C0E-BB8D-944F48C534D8}" destId="{EAC18047-9854-4D6B-A29B-EE74352D72E3}" srcOrd="0" destOrd="0" parTransId="{58701387-7AED-4D33-829D-082E678972AA}" sibTransId="{61E53AB1-296D-416C-AC44-7FDD73F759E9}"/>
    <dgm:cxn modelId="{244C3894-F499-4143-B39C-7C75DBEF4387}" type="presOf" srcId="{144A5D29-74EF-4C0E-BB8D-944F48C534D8}" destId="{B4D78587-89B5-4866-B0DE-B6D4826253F4}" srcOrd="0" destOrd="0" presId="urn:microsoft.com/office/officeart/2005/8/layout/hierarchy1"/>
    <dgm:cxn modelId="{3184BC99-5D9C-4EE8-A844-756A3B1A530B}" type="presOf" srcId="{47026FC0-6FE2-47D9-9B77-25AFFCEC6BEE}" destId="{5F46A9CE-704C-4EE9-916C-602DDF11F046}" srcOrd="0" destOrd="0" presId="urn:microsoft.com/office/officeart/2005/8/layout/hierarchy1"/>
    <dgm:cxn modelId="{3D8157BE-119B-4350-A537-8447B4268412}" type="presOf" srcId="{6993FA1C-8A97-4728-AB24-B893226D1E71}" destId="{D363AD06-1BB4-4F60-BB71-A0CE1340E90C}" srcOrd="0" destOrd="0" presId="urn:microsoft.com/office/officeart/2005/8/layout/hierarchy1"/>
    <dgm:cxn modelId="{1789C2BE-430B-414B-A49D-A44CF7DF516D}" type="presOf" srcId="{F36283B5-152E-40F6-98CD-2B732F78248E}" destId="{B0BFB4BB-8DCA-472A-8D4C-533E08B30127}" srcOrd="0" destOrd="0" presId="urn:microsoft.com/office/officeart/2005/8/layout/hierarchy1"/>
    <dgm:cxn modelId="{5B6A2601-B9AC-4263-BE2D-4ED6DD15AC7E}" type="presOf" srcId="{9E2299A3-0646-45C5-8A8D-9F301AEE707B}" destId="{2D3D7D6F-DD26-4A4A-9EA4-ADD00ADD4228}" srcOrd="0" destOrd="0" presId="urn:microsoft.com/office/officeart/2005/8/layout/hierarchy1"/>
    <dgm:cxn modelId="{4B352471-737C-4C37-8E6C-E783B348DA03}" type="presOf" srcId="{F674C81E-9B42-4610-B0A2-FF3BBE220D72}" destId="{37264A62-0ACD-42C0-B503-5C6B2BCD6A2C}" srcOrd="0" destOrd="0" presId="urn:microsoft.com/office/officeart/2005/8/layout/hierarchy1"/>
    <dgm:cxn modelId="{CE8F4C28-AD4B-4903-91BC-84400E90F36B}" srcId="{EAC18047-9854-4D6B-A29B-EE74352D72E3}" destId="{88A5796E-0AC2-445B-A22E-E1D98D31937B}" srcOrd="0" destOrd="0" parTransId="{9D02804B-67C7-4D5E-BCEE-FFCECECF58E3}" sibTransId="{7A55ACE5-E6D1-4259-B627-B2B7F7DAB74C}"/>
    <dgm:cxn modelId="{30C1AABA-37D1-4D0E-9A9B-FD8B2510574A}" type="presOf" srcId="{88A5796E-0AC2-445B-A22E-E1D98D31937B}" destId="{73C16EE3-3C17-422F-A35E-1D1148DA6F96}" srcOrd="0" destOrd="0" presId="urn:microsoft.com/office/officeart/2005/8/layout/hierarchy1"/>
    <dgm:cxn modelId="{64A1B467-F164-441B-85F6-AB500B971C29}" type="presOf" srcId="{C55CB944-44D7-4DDE-8CAD-57A68D48A097}" destId="{764319E1-FF28-44E3-9F36-4931686C8488}" srcOrd="0" destOrd="0" presId="urn:microsoft.com/office/officeart/2005/8/layout/hierarchy1"/>
    <dgm:cxn modelId="{443FAF7F-83C4-4AEA-AAA8-6E94E5EDFF4F}" srcId="{47026FC0-6FE2-47D9-9B77-25AFFCEC6BEE}" destId="{F674C81E-9B42-4610-B0A2-FF3BBE220D72}" srcOrd="0" destOrd="0" parTransId="{F36283B5-152E-40F6-98CD-2B732F78248E}" sibTransId="{2F9D8819-934D-459F-B790-80FA8E445632}"/>
    <dgm:cxn modelId="{ED5C541A-44D7-477B-9839-714E1A475FF3}" type="presParOf" srcId="{B4D78587-89B5-4866-B0DE-B6D4826253F4}" destId="{9FEF09D3-D310-4BFF-80B0-CBB61039A400}" srcOrd="0" destOrd="0" presId="urn:microsoft.com/office/officeart/2005/8/layout/hierarchy1"/>
    <dgm:cxn modelId="{A00E996C-0CB6-43F9-9E7A-85D01DC7EF20}" type="presParOf" srcId="{9FEF09D3-D310-4BFF-80B0-CBB61039A400}" destId="{B15E05EB-436E-41AD-90E5-340FAC7FB568}" srcOrd="0" destOrd="0" presId="urn:microsoft.com/office/officeart/2005/8/layout/hierarchy1"/>
    <dgm:cxn modelId="{1D5FB841-F593-4E40-A079-1960DE947807}" type="presParOf" srcId="{B15E05EB-436E-41AD-90E5-340FAC7FB568}" destId="{C27FB420-F3AC-4E9A-974A-87984F9070F7}" srcOrd="0" destOrd="0" presId="urn:microsoft.com/office/officeart/2005/8/layout/hierarchy1"/>
    <dgm:cxn modelId="{DA4A5EFF-5D05-476D-A8C5-A9697A68719F}" type="presParOf" srcId="{B15E05EB-436E-41AD-90E5-340FAC7FB568}" destId="{A8633DA1-8575-4CE9-842D-CF7D1974D157}" srcOrd="1" destOrd="0" presId="urn:microsoft.com/office/officeart/2005/8/layout/hierarchy1"/>
    <dgm:cxn modelId="{5DBB2208-CE02-442C-B4B0-6C9070247EFA}" type="presParOf" srcId="{9FEF09D3-D310-4BFF-80B0-CBB61039A400}" destId="{B91F8AF4-2283-4879-A290-B1EC68BD1976}" srcOrd="1" destOrd="0" presId="urn:microsoft.com/office/officeart/2005/8/layout/hierarchy1"/>
    <dgm:cxn modelId="{53D1B88C-D0E2-4181-A5F6-208854043612}" type="presParOf" srcId="{B91F8AF4-2283-4879-A290-B1EC68BD1976}" destId="{4D62211D-8F38-4FB1-AEB5-381F2D444AFC}" srcOrd="0" destOrd="0" presId="urn:microsoft.com/office/officeart/2005/8/layout/hierarchy1"/>
    <dgm:cxn modelId="{4C059BD0-BFFD-4CC9-86DA-A9626CB97392}" type="presParOf" srcId="{B91F8AF4-2283-4879-A290-B1EC68BD1976}" destId="{D99BEFA2-1910-4D50-8435-330937547D21}" srcOrd="1" destOrd="0" presId="urn:microsoft.com/office/officeart/2005/8/layout/hierarchy1"/>
    <dgm:cxn modelId="{D5FE9D6E-0C03-43E2-B1F5-9E6C7BCE462C}" type="presParOf" srcId="{D99BEFA2-1910-4D50-8435-330937547D21}" destId="{19EAE1EF-3A07-4185-A78A-78F79FE6C4D7}" srcOrd="0" destOrd="0" presId="urn:microsoft.com/office/officeart/2005/8/layout/hierarchy1"/>
    <dgm:cxn modelId="{65C8DE1A-45A9-4760-9678-AE16762824C0}" type="presParOf" srcId="{19EAE1EF-3A07-4185-A78A-78F79FE6C4D7}" destId="{B54B2329-3BFF-4BE4-83F2-020B6849F504}" srcOrd="0" destOrd="0" presId="urn:microsoft.com/office/officeart/2005/8/layout/hierarchy1"/>
    <dgm:cxn modelId="{0D73554C-FC62-4E75-89B7-3D122FBC459B}" type="presParOf" srcId="{19EAE1EF-3A07-4185-A78A-78F79FE6C4D7}" destId="{73C16EE3-3C17-422F-A35E-1D1148DA6F96}" srcOrd="1" destOrd="0" presId="urn:microsoft.com/office/officeart/2005/8/layout/hierarchy1"/>
    <dgm:cxn modelId="{16F0413D-1EA9-4CFE-BDB4-9A2FBA61FC96}" type="presParOf" srcId="{D99BEFA2-1910-4D50-8435-330937547D21}" destId="{0F9A3B7E-BFB7-49B2-9B21-DC0B0B84CF2D}" srcOrd="1" destOrd="0" presId="urn:microsoft.com/office/officeart/2005/8/layout/hierarchy1"/>
    <dgm:cxn modelId="{CC8F1020-B56F-44B8-8118-499C4E896C38}" type="presParOf" srcId="{0F9A3B7E-BFB7-49B2-9B21-DC0B0B84CF2D}" destId="{764319E1-FF28-44E3-9F36-4931686C8488}" srcOrd="0" destOrd="0" presId="urn:microsoft.com/office/officeart/2005/8/layout/hierarchy1"/>
    <dgm:cxn modelId="{06DE2280-A3BD-4A07-8C48-7DAE37780C34}" type="presParOf" srcId="{0F9A3B7E-BFB7-49B2-9B21-DC0B0B84CF2D}" destId="{8FFE559B-07E9-4ECD-85AB-70F8D5233627}" srcOrd="1" destOrd="0" presId="urn:microsoft.com/office/officeart/2005/8/layout/hierarchy1"/>
    <dgm:cxn modelId="{789F0BBB-D065-44F9-AB39-41EC1831D511}" type="presParOf" srcId="{8FFE559B-07E9-4ECD-85AB-70F8D5233627}" destId="{E50B14F3-1534-4FC4-AD59-27437B00FA80}" srcOrd="0" destOrd="0" presId="urn:microsoft.com/office/officeart/2005/8/layout/hierarchy1"/>
    <dgm:cxn modelId="{56367755-E3CD-46B5-B8F9-CDD6A2A1A0C9}" type="presParOf" srcId="{E50B14F3-1534-4FC4-AD59-27437B00FA80}" destId="{B8A8FB71-CFE6-4C46-A07B-9A456E8B3405}" srcOrd="0" destOrd="0" presId="urn:microsoft.com/office/officeart/2005/8/layout/hierarchy1"/>
    <dgm:cxn modelId="{2F20ED5B-9A07-45FD-B65B-1F8265BB464A}" type="presParOf" srcId="{E50B14F3-1534-4FC4-AD59-27437B00FA80}" destId="{81F71552-C0AA-4A7D-9A5C-876BE622F006}" srcOrd="1" destOrd="0" presId="urn:microsoft.com/office/officeart/2005/8/layout/hierarchy1"/>
    <dgm:cxn modelId="{664FEA14-D96E-436B-8C67-C191DBC9177B}" type="presParOf" srcId="{8FFE559B-07E9-4ECD-85AB-70F8D5233627}" destId="{7F29A2DD-74E6-4112-AAE0-D2554D933422}" srcOrd="1" destOrd="0" presId="urn:microsoft.com/office/officeart/2005/8/layout/hierarchy1"/>
    <dgm:cxn modelId="{A7348D6F-5193-4519-9037-57818E53A5C6}" type="presParOf" srcId="{B91F8AF4-2283-4879-A290-B1EC68BD1976}" destId="{E2EA4893-69F0-4223-9E73-CFFBB033485E}" srcOrd="2" destOrd="0" presId="urn:microsoft.com/office/officeart/2005/8/layout/hierarchy1"/>
    <dgm:cxn modelId="{DF1BEE96-CAEA-4777-81C3-99EEBCD15FB6}" type="presParOf" srcId="{B91F8AF4-2283-4879-A290-B1EC68BD1976}" destId="{CB60EBC3-289E-423E-BF9F-4E89013DEEE9}" srcOrd="3" destOrd="0" presId="urn:microsoft.com/office/officeart/2005/8/layout/hierarchy1"/>
    <dgm:cxn modelId="{6C413A95-A634-44EF-834C-E15832A6F0BE}" type="presParOf" srcId="{CB60EBC3-289E-423E-BF9F-4E89013DEEE9}" destId="{67838B69-2A5C-447B-B4BC-289A36D260F9}" srcOrd="0" destOrd="0" presId="urn:microsoft.com/office/officeart/2005/8/layout/hierarchy1"/>
    <dgm:cxn modelId="{C9C71F02-BBF6-416F-85CD-8D6919F3073E}" type="presParOf" srcId="{67838B69-2A5C-447B-B4BC-289A36D260F9}" destId="{C2E42444-D130-4E68-8416-DB59BE95276D}" srcOrd="0" destOrd="0" presId="urn:microsoft.com/office/officeart/2005/8/layout/hierarchy1"/>
    <dgm:cxn modelId="{EE1D0D10-32C1-44AE-A2FB-51662D9F6DC2}" type="presParOf" srcId="{67838B69-2A5C-447B-B4BC-289A36D260F9}" destId="{5F46A9CE-704C-4EE9-916C-602DDF11F046}" srcOrd="1" destOrd="0" presId="urn:microsoft.com/office/officeart/2005/8/layout/hierarchy1"/>
    <dgm:cxn modelId="{7F0D51A6-4787-4EF2-8090-EB65FBE4BBAA}" type="presParOf" srcId="{CB60EBC3-289E-423E-BF9F-4E89013DEEE9}" destId="{5F0A9074-C5F8-4D62-A69E-03810A103D3D}" srcOrd="1" destOrd="0" presId="urn:microsoft.com/office/officeart/2005/8/layout/hierarchy1"/>
    <dgm:cxn modelId="{27498704-A79E-4EDF-A88D-4D5B24D7C11A}" type="presParOf" srcId="{5F0A9074-C5F8-4D62-A69E-03810A103D3D}" destId="{B0BFB4BB-8DCA-472A-8D4C-533E08B30127}" srcOrd="0" destOrd="0" presId="urn:microsoft.com/office/officeart/2005/8/layout/hierarchy1"/>
    <dgm:cxn modelId="{E4C6A380-E4D5-4FFC-9FD0-C7D0E9B64A14}" type="presParOf" srcId="{5F0A9074-C5F8-4D62-A69E-03810A103D3D}" destId="{3D9037E4-155A-46C1-89DE-40DDCE3FD36D}" srcOrd="1" destOrd="0" presId="urn:microsoft.com/office/officeart/2005/8/layout/hierarchy1"/>
    <dgm:cxn modelId="{8C79C3D1-F569-475A-B74F-8256226EC07B}" type="presParOf" srcId="{3D9037E4-155A-46C1-89DE-40DDCE3FD36D}" destId="{51FA913C-ED4B-4C9A-9E61-A237A1B5CF6B}" srcOrd="0" destOrd="0" presId="urn:microsoft.com/office/officeart/2005/8/layout/hierarchy1"/>
    <dgm:cxn modelId="{0F948730-D15F-4273-8765-06AD82D18B31}" type="presParOf" srcId="{51FA913C-ED4B-4C9A-9E61-A237A1B5CF6B}" destId="{CFD0E36C-F319-44B7-8360-0272761EF57D}" srcOrd="0" destOrd="0" presId="urn:microsoft.com/office/officeart/2005/8/layout/hierarchy1"/>
    <dgm:cxn modelId="{2647B0C5-AD8B-450A-8C9B-18053F7D2419}" type="presParOf" srcId="{51FA913C-ED4B-4C9A-9E61-A237A1B5CF6B}" destId="{37264A62-0ACD-42C0-B503-5C6B2BCD6A2C}" srcOrd="1" destOrd="0" presId="urn:microsoft.com/office/officeart/2005/8/layout/hierarchy1"/>
    <dgm:cxn modelId="{B0A4F6D2-6B1F-4932-AFF1-7053D174E228}" type="presParOf" srcId="{3D9037E4-155A-46C1-89DE-40DDCE3FD36D}" destId="{4FFD4123-1C9D-40C3-B1E5-A87205F2CE3E}" srcOrd="1" destOrd="0" presId="urn:microsoft.com/office/officeart/2005/8/layout/hierarchy1"/>
    <dgm:cxn modelId="{D75DB1DA-08D5-4DC5-B781-1D6E885F9DD4}" type="presParOf" srcId="{5F0A9074-C5F8-4D62-A69E-03810A103D3D}" destId="{2D3D7D6F-DD26-4A4A-9EA4-ADD00ADD4228}" srcOrd="2" destOrd="0" presId="urn:microsoft.com/office/officeart/2005/8/layout/hierarchy1"/>
    <dgm:cxn modelId="{DAF96719-4428-4C99-AFC1-8A97C14826B6}" type="presParOf" srcId="{5F0A9074-C5F8-4D62-A69E-03810A103D3D}" destId="{8E3E3A32-01CF-4CED-9F2A-95E2EDBBE322}" srcOrd="3" destOrd="0" presId="urn:microsoft.com/office/officeart/2005/8/layout/hierarchy1"/>
    <dgm:cxn modelId="{80E7E071-478D-40F6-A0FA-D367CA2B2EA1}" type="presParOf" srcId="{8E3E3A32-01CF-4CED-9F2A-95E2EDBBE322}" destId="{660297C3-246E-4419-BB01-3EC04B26FC98}" srcOrd="0" destOrd="0" presId="urn:microsoft.com/office/officeart/2005/8/layout/hierarchy1"/>
    <dgm:cxn modelId="{7364318F-399A-447A-9BFA-8D350EA807B4}" type="presParOf" srcId="{660297C3-246E-4419-BB01-3EC04B26FC98}" destId="{E5DFA3A8-3B2D-4589-93D7-5E59B98D8543}" srcOrd="0" destOrd="0" presId="urn:microsoft.com/office/officeart/2005/8/layout/hierarchy1"/>
    <dgm:cxn modelId="{9695D7B3-BCD7-49C8-B2E6-D73E9D3A59EA}" type="presParOf" srcId="{660297C3-246E-4419-BB01-3EC04B26FC98}" destId="{D363AD06-1BB4-4F60-BB71-A0CE1340E90C}" srcOrd="1" destOrd="0" presId="urn:microsoft.com/office/officeart/2005/8/layout/hierarchy1"/>
    <dgm:cxn modelId="{1F3CC57D-23F4-4CE8-B5CE-A68AACA9E9A7}" type="presParOf" srcId="{8E3E3A32-01CF-4CED-9F2A-95E2EDBBE322}" destId="{7DDF66B6-DF6D-4CFB-8070-0E38E294CBA2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44A5D29-74EF-4C0E-BB8D-944F48C534D8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EAC18047-9854-4D6B-A29B-EE74352D72E3}">
      <dgm:prSet phldrT="[文字]" custT="1"/>
      <dgm:spPr/>
      <dgm:t>
        <a:bodyPr/>
        <a:lstStyle/>
        <a:p>
          <a:r>
            <a:rPr lang="zh-TW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rPr>
            <a:t>組長期望好朋友兼組員在限期前完成負責的報告部分，但好朋友表現不理想，他擔心會影響友誼</a:t>
          </a:r>
          <a:endParaRPr lang="zh-TW" altLang="en-US" sz="1600" b="1" dirty="0"/>
        </a:p>
      </dgm:t>
    </dgm:pt>
    <dgm:pt modelId="{58701387-7AED-4D33-829D-082E678972AA}" type="parTrans" cxnId="{DE480CCE-6DFB-4D48-9690-7DA3137E6168}">
      <dgm:prSet/>
      <dgm:spPr/>
      <dgm:t>
        <a:bodyPr/>
        <a:lstStyle/>
        <a:p>
          <a:endParaRPr lang="zh-TW" altLang="en-US" sz="1600" b="1"/>
        </a:p>
      </dgm:t>
    </dgm:pt>
    <dgm:pt modelId="{61E53AB1-296D-416C-AC44-7FDD73F759E9}" type="sibTrans" cxnId="{DE480CCE-6DFB-4D48-9690-7DA3137E6168}">
      <dgm:prSet/>
      <dgm:spPr/>
      <dgm:t>
        <a:bodyPr/>
        <a:lstStyle/>
        <a:p>
          <a:endParaRPr lang="zh-TW" altLang="en-US" sz="1600" b="1"/>
        </a:p>
      </dgm:t>
    </dgm:pt>
    <dgm:pt modelId="{88A5796E-0AC2-445B-A22E-E1D98D31937B}">
      <dgm:prSet phldrT="[文字]" custT="1"/>
      <dgm:spPr/>
      <dgm:t>
        <a:bodyPr/>
        <a:lstStyle/>
        <a:p>
          <a:r>
            <a:rPr lang="zh-TW" altLang="en-US" sz="1600" b="1" dirty="0" smtClean="0"/>
            <a:t>外部</a:t>
          </a:r>
        </a:p>
      </dgm:t>
    </dgm:pt>
    <dgm:pt modelId="{9D02804B-67C7-4D5E-BCEE-FFCECECF58E3}" type="parTrans" cxnId="{CE8F4C28-AD4B-4903-91BC-84400E90F36B}">
      <dgm:prSet/>
      <dgm:spPr/>
      <dgm:t>
        <a:bodyPr/>
        <a:lstStyle/>
        <a:p>
          <a:endParaRPr lang="zh-TW" altLang="en-US" sz="1600" b="1"/>
        </a:p>
      </dgm:t>
    </dgm:pt>
    <dgm:pt modelId="{7A55ACE5-E6D1-4259-B627-B2B7F7DAB74C}" type="sibTrans" cxnId="{CE8F4C28-AD4B-4903-91BC-84400E90F36B}">
      <dgm:prSet/>
      <dgm:spPr/>
      <dgm:t>
        <a:bodyPr/>
        <a:lstStyle/>
        <a:p>
          <a:endParaRPr lang="zh-TW" altLang="en-US" sz="1600" b="1"/>
        </a:p>
      </dgm:t>
    </dgm:pt>
    <dgm:pt modelId="{5D7C5556-0C09-4978-AF85-F1E2D920612A}">
      <dgm:prSet phldrT="[文字]" custT="1"/>
      <dgm:spPr/>
      <dgm:t>
        <a:bodyPr/>
        <a:lstStyle/>
        <a:p>
          <a:r>
            <a:rPr lang="zh-TW" altLang="en-US" sz="1600" b="1" dirty="0" smtClean="0">
              <a:latin typeface="+mn-ea"/>
            </a:rPr>
            <a:t>向老師告發好朋友</a:t>
          </a:r>
          <a:endParaRPr lang="zh-TW" altLang="en-US" sz="1600" b="1" dirty="0"/>
        </a:p>
      </dgm:t>
    </dgm:pt>
    <dgm:pt modelId="{C55CB944-44D7-4DDE-8CAD-57A68D48A097}" type="parTrans" cxnId="{803DFA2F-6213-47C2-BFE1-89CE213E3B54}">
      <dgm:prSet/>
      <dgm:spPr/>
      <dgm:t>
        <a:bodyPr/>
        <a:lstStyle/>
        <a:p>
          <a:endParaRPr lang="zh-TW" altLang="en-US" sz="1600" b="1"/>
        </a:p>
      </dgm:t>
    </dgm:pt>
    <dgm:pt modelId="{63D35351-F2A2-4566-970C-C38D54896E62}" type="sibTrans" cxnId="{803DFA2F-6213-47C2-BFE1-89CE213E3B54}">
      <dgm:prSet/>
      <dgm:spPr/>
      <dgm:t>
        <a:bodyPr/>
        <a:lstStyle/>
        <a:p>
          <a:endParaRPr lang="zh-TW" altLang="en-US" sz="1600" b="1"/>
        </a:p>
      </dgm:t>
    </dgm:pt>
    <dgm:pt modelId="{F674C81E-9B42-4610-B0A2-FF3BBE220D72}">
      <dgm:prSet phldrT="[文字]" custT="1"/>
      <dgm:spPr/>
      <dgm:t>
        <a:bodyPr/>
        <a:lstStyle/>
        <a:p>
          <a:r>
            <a:rPr lang="zh-TW" altLang="en-US" sz="1600" b="1" dirty="0" smtClean="0"/>
            <a:t>與好朋友傾談</a:t>
          </a:r>
          <a:endParaRPr lang="zh-TW" altLang="en-US" sz="1600" b="1" dirty="0"/>
        </a:p>
      </dgm:t>
    </dgm:pt>
    <dgm:pt modelId="{F36283B5-152E-40F6-98CD-2B732F78248E}" type="parTrans" cxnId="{443FAF7F-83C4-4AEA-AAA8-6E94E5EDFF4F}">
      <dgm:prSet/>
      <dgm:spPr/>
      <dgm:t>
        <a:bodyPr/>
        <a:lstStyle/>
        <a:p>
          <a:endParaRPr lang="zh-TW" altLang="en-US" sz="1600" b="1"/>
        </a:p>
      </dgm:t>
    </dgm:pt>
    <dgm:pt modelId="{2F9D8819-934D-459F-B790-80FA8E445632}" type="sibTrans" cxnId="{443FAF7F-83C4-4AEA-AAA8-6E94E5EDFF4F}">
      <dgm:prSet/>
      <dgm:spPr/>
      <dgm:t>
        <a:bodyPr/>
        <a:lstStyle/>
        <a:p>
          <a:endParaRPr lang="zh-TW" altLang="en-US" sz="1600" b="1"/>
        </a:p>
      </dgm:t>
    </dgm:pt>
    <dgm:pt modelId="{47026FC0-6FE2-47D9-9B77-25AFFCEC6BEE}">
      <dgm:prSet phldrT="[文字]" custT="1"/>
      <dgm:spPr/>
      <dgm:t>
        <a:bodyPr/>
        <a:lstStyle/>
        <a:p>
          <a:r>
            <a:rPr lang="zh-TW" altLang="en-US" sz="1600" b="1" dirty="0" smtClean="0"/>
            <a:t>內部</a:t>
          </a:r>
          <a:endParaRPr lang="zh-TW" altLang="en-US" sz="1600" b="1" dirty="0"/>
        </a:p>
      </dgm:t>
    </dgm:pt>
    <dgm:pt modelId="{2B7327FF-8EED-4E45-851F-1D00CCF6700D}" type="parTrans" cxnId="{0251C97A-D425-4FE3-8FDF-BB99BEABF23E}">
      <dgm:prSet/>
      <dgm:spPr/>
      <dgm:t>
        <a:bodyPr/>
        <a:lstStyle/>
        <a:p>
          <a:endParaRPr lang="zh-TW" altLang="en-US" sz="1600" b="1"/>
        </a:p>
      </dgm:t>
    </dgm:pt>
    <dgm:pt modelId="{A8807D4E-6016-4021-88BA-16ECA6A3E08C}" type="sibTrans" cxnId="{0251C97A-D425-4FE3-8FDF-BB99BEABF23E}">
      <dgm:prSet/>
      <dgm:spPr/>
      <dgm:t>
        <a:bodyPr/>
        <a:lstStyle/>
        <a:p>
          <a:endParaRPr lang="zh-TW" altLang="en-US" sz="1600" b="1"/>
        </a:p>
      </dgm:t>
    </dgm:pt>
    <dgm:pt modelId="{6993FA1C-8A97-4728-AB24-B893226D1E71}">
      <dgm:prSet phldrT="[文字]" custT="1"/>
      <dgm:spPr/>
      <dgm:t>
        <a:bodyPr/>
        <a:lstStyle/>
        <a:p>
          <a:r>
            <a:rPr lang="zh-TW" altLang="en-US" sz="1600" b="1" dirty="0" smtClean="0">
              <a:latin typeface="+mn-ea"/>
            </a:rPr>
            <a:t>自己完成好朋友負責的部分</a:t>
          </a:r>
          <a:endParaRPr lang="zh-TW" altLang="en-US" sz="1600" b="1" dirty="0"/>
        </a:p>
      </dgm:t>
    </dgm:pt>
    <dgm:pt modelId="{9E2299A3-0646-45C5-8A8D-9F301AEE707B}" type="parTrans" cxnId="{1587F89D-8468-4238-AB50-DBE414134EB5}">
      <dgm:prSet/>
      <dgm:spPr/>
      <dgm:t>
        <a:bodyPr/>
        <a:lstStyle/>
        <a:p>
          <a:endParaRPr lang="zh-TW" altLang="en-US" sz="1600"/>
        </a:p>
      </dgm:t>
    </dgm:pt>
    <dgm:pt modelId="{7D42FE9F-C0D7-406A-AA77-8B3AA15B9951}" type="sibTrans" cxnId="{1587F89D-8468-4238-AB50-DBE414134EB5}">
      <dgm:prSet/>
      <dgm:spPr/>
      <dgm:t>
        <a:bodyPr/>
        <a:lstStyle/>
        <a:p>
          <a:endParaRPr lang="zh-TW" altLang="en-US" sz="1600"/>
        </a:p>
      </dgm:t>
    </dgm:pt>
    <dgm:pt modelId="{84B8B932-77C1-43DB-96E4-C4D2982F0087}">
      <dgm:prSet phldrT="[文字]" custT="1"/>
      <dgm:spPr/>
      <dgm:t>
        <a:bodyPr/>
        <a:lstStyle/>
        <a:p>
          <a:r>
            <a:rPr lang="zh-TW" altLang="en-US" sz="1600" b="1" dirty="0" smtClean="0"/>
            <a:t>由老師負責督促好朋友</a:t>
          </a:r>
          <a:endParaRPr lang="zh-TW" altLang="en-US" sz="1600" b="1" dirty="0"/>
        </a:p>
      </dgm:t>
    </dgm:pt>
    <dgm:pt modelId="{3ECFD3C8-0A3C-4BD8-BEA2-0B01EA5BA8A9}" type="parTrans" cxnId="{DC2FE5F5-5008-4E7D-B307-05110576BF6A}">
      <dgm:prSet/>
      <dgm:spPr/>
      <dgm:t>
        <a:bodyPr/>
        <a:lstStyle/>
        <a:p>
          <a:endParaRPr lang="zh-TW" altLang="en-US" sz="1600"/>
        </a:p>
      </dgm:t>
    </dgm:pt>
    <dgm:pt modelId="{F926D335-9F8F-4D44-84FA-F50B81401E45}" type="sibTrans" cxnId="{DC2FE5F5-5008-4E7D-B307-05110576BF6A}">
      <dgm:prSet/>
      <dgm:spPr/>
      <dgm:t>
        <a:bodyPr/>
        <a:lstStyle/>
        <a:p>
          <a:endParaRPr lang="zh-TW" altLang="en-US" sz="1600"/>
        </a:p>
      </dgm:t>
    </dgm:pt>
    <dgm:pt modelId="{A900ED60-186B-4A9A-8D6E-B9540A048D83}">
      <dgm:prSet custT="1"/>
      <dgm:spPr/>
      <dgm:t>
        <a:bodyPr/>
        <a:lstStyle/>
        <a:p>
          <a:r>
            <a:rPr lang="zh-TW" altLang="en-US" sz="1600" b="1" dirty="0" smtClean="0"/>
            <a:t>老師請組長自行處理</a:t>
          </a:r>
          <a:endParaRPr lang="zh-TW" altLang="en-US" sz="1600" b="1" dirty="0"/>
        </a:p>
      </dgm:t>
    </dgm:pt>
    <dgm:pt modelId="{5E204487-B7E1-4B3F-986F-4E2B0A174C5B}" type="parTrans" cxnId="{7B132858-8EAB-489F-BD24-F92D89D9948D}">
      <dgm:prSet/>
      <dgm:spPr/>
      <dgm:t>
        <a:bodyPr/>
        <a:lstStyle/>
        <a:p>
          <a:endParaRPr lang="zh-TW" altLang="en-US" sz="1600"/>
        </a:p>
      </dgm:t>
    </dgm:pt>
    <dgm:pt modelId="{7B08967A-5ADB-4E92-B629-E784205C08C8}" type="sibTrans" cxnId="{7B132858-8EAB-489F-BD24-F92D89D9948D}">
      <dgm:prSet/>
      <dgm:spPr/>
      <dgm:t>
        <a:bodyPr/>
        <a:lstStyle/>
        <a:p>
          <a:endParaRPr lang="zh-TW" altLang="en-US" sz="1600"/>
        </a:p>
      </dgm:t>
    </dgm:pt>
    <dgm:pt modelId="{1FB09BB2-9808-454A-8DE9-5422883723BC}">
      <dgm:prSet phldrT="[文字]" custT="1"/>
      <dgm:spPr/>
      <dgm:t>
        <a:bodyPr/>
        <a:lstStyle/>
        <a:p>
          <a:r>
            <a:rPr lang="zh-TW" altLang="en-US" sz="1600" b="1" dirty="0" smtClean="0"/>
            <a:t>與好朋友共同商討方法</a:t>
          </a:r>
          <a:endParaRPr lang="zh-TW" altLang="en-US" sz="1600" b="1" dirty="0"/>
        </a:p>
      </dgm:t>
    </dgm:pt>
    <dgm:pt modelId="{F6595645-B550-45D2-8086-DC8F89210B9A}" type="parTrans" cxnId="{9B6C3C7B-E2F2-44EE-85F1-C19966605F38}">
      <dgm:prSet/>
      <dgm:spPr/>
      <dgm:t>
        <a:bodyPr/>
        <a:lstStyle/>
        <a:p>
          <a:endParaRPr lang="zh-TW" altLang="en-US" sz="1600"/>
        </a:p>
      </dgm:t>
    </dgm:pt>
    <dgm:pt modelId="{063614C9-0350-4FEC-85C8-BB0465A76CB1}" type="sibTrans" cxnId="{9B6C3C7B-E2F2-44EE-85F1-C19966605F38}">
      <dgm:prSet/>
      <dgm:spPr/>
      <dgm:t>
        <a:bodyPr/>
        <a:lstStyle/>
        <a:p>
          <a:endParaRPr lang="zh-TW" altLang="en-US" sz="1600"/>
        </a:p>
      </dgm:t>
    </dgm:pt>
    <dgm:pt modelId="{866DC9E8-414C-4EB4-B02A-A623085A234B}">
      <dgm:prSet custT="1"/>
      <dgm:spPr/>
      <dgm:t>
        <a:bodyPr/>
        <a:lstStyle/>
        <a:p>
          <a:r>
            <a:rPr lang="zh-TW" altLang="en-US" sz="1600" b="1" dirty="0" smtClean="0"/>
            <a:t>好朋友不予理會</a:t>
          </a:r>
        </a:p>
      </dgm:t>
    </dgm:pt>
    <dgm:pt modelId="{61EB16F8-BCF4-4938-A908-812CFC731644}" type="parTrans" cxnId="{8BDE7DDC-E27A-48F5-A499-10E696D6349E}">
      <dgm:prSet/>
      <dgm:spPr/>
      <dgm:t>
        <a:bodyPr/>
        <a:lstStyle/>
        <a:p>
          <a:endParaRPr lang="zh-TW" altLang="en-US" sz="1600"/>
        </a:p>
      </dgm:t>
    </dgm:pt>
    <dgm:pt modelId="{4AC709BE-D85D-4C06-B41A-DD03E52505F3}" type="sibTrans" cxnId="{8BDE7DDC-E27A-48F5-A499-10E696D6349E}">
      <dgm:prSet/>
      <dgm:spPr/>
      <dgm:t>
        <a:bodyPr/>
        <a:lstStyle/>
        <a:p>
          <a:endParaRPr lang="zh-TW" altLang="en-US" sz="1600"/>
        </a:p>
      </dgm:t>
    </dgm:pt>
    <dgm:pt modelId="{B782F0DB-D2A2-45E2-A7E6-E365E11C6035}">
      <dgm:prSet phldrT="[文字]" custT="1"/>
      <dgm:spPr/>
      <dgm:t>
        <a:bodyPr/>
        <a:lstStyle/>
        <a:p>
          <a:r>
            <a:rPr lang="zh-TW" altLang="en-US" sz="1600" b="1" dirty="0" smtClean="0"/>
            <a:t>準時完成報告</a:t>
          </a:r>
          <a:endParaRPr lang="zh-TW" altLang="en-US" sz="1600" b="1" dirty="0"/>
        </a:p>
      </dgm:t>
    </dgm:pt>
    <dgm:pt modelId="{3AECC625-D75B-498D-BD89-6E1591C495F8}" type="parTrans" cxnId="{AB00204E-E144-440C-80D8-43944BB86985}">
      <dgm:prSet/>
      <dgm:spPr/>
      <dgm:t>
        <a:bodyPr/>
        <a:lstStyle/>
        <a:p>
          <a:endParaRPr lang="zh-TW" altLang="en-US" sz="1600"/>
        </a:p>
      </dgm:t>
    </dgm:pt>
    <dgm:pt modelId="{115D3999-3BF0-4682-B21B-D15FA5D8E86C}" type="sibTrans" cxnId="{AB00204E-E144-440C-80D8-43944BB86985}">
      <dgm:prSet/>
      <dgm:spPr/>
      <dgm:t>
        <a:bodyPr/>
        <a:lstStyle/>
        <a:p>
          <a:endParaRPr lang="zh-TW" altLang="en-US" sz="1600"/>
        </a:p>
      </dgm:t>
    </dgm:pt>
    <dgm:pt modelId="{64585647-36CB-4F71-88F3-5DB5D535FCE3}">
      <dgm:prSet custT="1"/>
      <dgm:spPr/>
      <dgm:t>
        <a:bodyPr/>
        <a:lstStyle/>
        <a:p>
          <a:r>
            <a:rPr lang="zh-TW" altLang="en-US" sz="1600" b="1" smtClean="0"/>
            <a:t>縱容好朋友，加重自己的負擔</a:t>
          </a:r>
          <a:endParaRPr lang="zh-TW" altLang="en-US" sz="1600" b="1" dirty="0"/>
        </a:p>
      </dgm:t>
    </dgm:pt>
    <dgm:pt modelId="{FB03D1E3-7033-445F-B170-BB8E5038B400}" type="parTrans" cxnId="{83980069-7E5B-44A0-B41A-243E94DA7AF0}">
      <dgm:prSet/>
      <dgm:spPr/>
      <dgm:t>
        <a:bodyPr/>
        <a:lstStyle/>
        <a:p>
          <a:endParaRPr lang="zh-TW" altLang="en-US" sz="1600"/>
        </a:p>
      </dgm:t>
    </dgm:pt>
    <dgm:pt modelId="{A2360C6D-1869-4B18-88D3-8C9C025F71C3}" type="sibTrans" cxnId="{83980069-7E5B-44A0-B41A-243E94DA7AF0}">
      <dgm:prSet/>
      <dgm:spPr/>
      <dgm:t>
        <a:bodyPr/>
        <a:lstStyle/>
        <a:p>
          <a:endParaRPr lang="zh-TW" altLang="en-US" sz="1600"/>
        </a:p>
      </dgm:t>
    </dgm:pt>
    <dgm:pt modelId="{FD66411D-3428-49B9-BABE-957B45CFF86E}">
      <dgm:prSet phldrT="[文字]" custT="1"/>
      <dgm:spPr/>
      <dgm:t>
        <a:bodyPr/>
        <a:lstStyle/>
        <a:p>
          <a:r>
            <a:rPr lang="zh-TW" altLang="en-US" sz="1600" b="1" smtClean="0"/>
            <a:t>好朋友改善表現</a:t>
          </a:r>
          <a:endParaRPr lang="zh-TW" altLang="en-US" sz="1600" b="1" dirty="0"/>
        </a:p>
      </dgm:t>
    </dgm:pt>
    <dgm:pt modelId="{E432D6C0-BAA1-47D9-AAB9-3309AB9AA258}" type="parTrans" cxnId="{C86AC645-B710-4B19-9BCE-F0F4BD8B74FB}">
      <dgm:prSet/>
      <dgm:spPr/>
      <dgm:t>
        <a:bodyPr/>
        <a:lstStyle/>
        <a:p>
          <a:endParaRPr lang="zh-TW" altLang="en-US" sz="1600"/>
        </a:p>
      </dgm:t>
    </dgm:pt>
    <dgm:pt modelId="{FD6D77A9-ADFA-490F-B967-65D1EF18B770}" type="sibTrans" cxnId="{C86AC645-B710-4B19-9BCE-F0F4BD8B74FB}">
      <dgm:prSet/>
      <dgm:spPr/>
      <dgm:t>
        <a:bodyPr/>
        <a:lstStyle/>
        <a:p>
          <a:endParaRPr lang="zh-TW" altLang="en-US" sz="1600"/>
        </a:p>
      </dgm:t>
    </dgm:pt>
    <dgm:pt modelId="{62FE5FEB-0DE8-450E-B6DE-D464DD5A7F06}">
      <dgm:prSet custT="1"/>
      <dgm:spPr/>
      <dgm:t>
        <a:bodyPr/>
        <a:lstStyle/>
        <a:p>
          <a:r>
            <a:rPr lang="zh-TW" altLang="en-US" sz="1600" b="1" dirty="0" smtClean="0"/>
            <a:t>好朋友感到被背叛或不滿</a:t>
          </a:r>
          <a:endParaRPr lang="zh-TW" altLang="en-US" sz="1600" b="1" dirty="0"/>
        </a:p>
      </dgm:t>
    </dgm:pt>
    <dgm:pt modelId="{6EEEF6BA-21C6-445B-82ED-5CA45B132F0F}" type="parTrans" cxnId="{23D7B9C4-CED0-4B5D-8A3B-7C7BE4C10797}">
      <dgm:prSet/>
      <dgm:spPr/>
      <dgm:t>
        <a:bodyPr/>
        <a:lstStyle/>
        <a:p>
          <a:endParaRPr lang="zh-TW" altLang="en-US" sz="1600"/>
        </a:p>
      </dgm:t>
    </dgm:pt>
    <dgm:pt modelId="{D5F62746-9403-4AEF-AE26-C903D1F4698D}" type="sibTrans" cxnId="{23D7B9C4-CED0-4B5D-8A3B-7C7BE4C10797}">
      <dgm:prSet/>
      <dgm:spPr/>
      <dgm:t>
        <a:bodyPr/>
        <a:lstStyle/>
        <a:p>
          <a:endParaRPr lang="zh-TW" altLang="en-US" sz="1600"/>
        </a:p>
      </dgm:t>
    </dgm:pt>
    <dgm:pt modelId="{09A61F7F-F0AF-4D1F-B1BF-2C60273BED52}">
      <dgm:prSet custT="1"/>
      <dgm:spPr/>
      <dgm:t>
        <a:bodyPr/>
        <a:lstStyle/>
        <a:p>
          <a:r>
            <a:rPr lang="zh-TW" altLang="en-US" sz="1600" b="1" smtClean="0"/>
            <a:t>影響友誼</a:t>
          </a:r>
          <a:endParaRPr lang="zh-TW" altLang="en-US" sz="1600" b="1" dirty="0"/>
        </a:p>
      </dgm:t>
    </dgm:pt>
    <dgm:pt modelId="{75940AD0-48F3-41A2-8C20-7A7BD85DDD49}" type="parTrans" cxnId="{5D724B58-7A89-4C09-A7DE-3F918BD9E375}">
      <dgm:prSet/>
      <dgm:spPr/>
      <dgm:t>
        <a:bodyPr/>
        <a:lstStyle/>
        <a:p>
          <a:endParaRPr lang="zh-TW" altLang="en-US" sz="1600"/>
        </a:p>
      </dgm:t>
    </dgm:pt>
    <dgm:pt modelId="{BD73D1CA-79A0-4BAE-BFEB-A7E7F418D761}" type="sibTrans" cxnId="{5D724B58-7A89-4C09-A7DE-3F918BD9E375}">
      <dgm:prSet/>
      <dgm:spPr/>
      <dgm:t>
        <a:bodyPr/>
        <a:lstStyle/>
        <a:p>
          <a:endParaRPr lang="zh-TW" altLang="en-US" sz="1600"/>
        </a:p>
      </dgm:t>
    </dgm:pt>
    <dgm:pt modelId="{451689E2-1C67-448E-860A-06C72E8C80C1}">
      <dgm:prSet custT="1"/>
      <dgm:spPr/>
      <dgm:t>
        <a:bodyPr/>
        <a:lstStyle/>
        <a:p>
          <a:r>
            <a:rPr lang="zh-TW" altLang="en-US" sz="1600" b="1" smtClean="0"/>
            <a:t>問題得不到改善</a:t>
          </a:r>
          <a:endParaRPr lang="zh-TW" altLang="en-US" sz="1600" b="1" dirty="0"/>
        </a:p>
      </dgm:t>
    </dgm:pt>
    <dgm:pt modelId="{89B02B54-53E6-4794-A3DB-E97E899F6D8E}" type="parTrans" cxnId="{1899AFDA-D8C3-4DF1-96BA-4B4B36C06D67}">
      <dgm:prSet/>
      <dgm:spPr/>
      <dgm:t>
        <a:bodyPr/>
        <a:lstStyle/>
        <a:p>
          <a:endParaRPr lang="zh-TW" altLang="en-US" sz="1600"/>
        </a:p>
      </dgm:t>
    </dgm:pt>
    <dgm:pt modelId="{FFF0D10A-2E59-40A9-ACF3-F145F9FADD58}" type="sibTrans" cxnId="{1899AFDA-D8C3-4DF1-96BA-4B4B36C06D67}">
      <dgm:prSet/>
      <dgm:spPr/>
      <dgm:t>
        <a:bodyPr/>
        <a:lstStyle/>
        <a:p>
          <a:endParaRPr lang="zh-TW" altLang="en-US" sz="1600"/>
        </a:p>
      </dgm:t>
    </dgm:pt>
    <dgm:pt modelId="{06F37249-E399-4D4B-B546-66FD056B372B}">
      <dgm:prSet phldrT="[文字]" custT="1"/>
      <dgm:spPr/>
      <dgm:t>
        <a:bodyPr/>
        <a:lstStyle/>
        <a:p>
          <a:r>
            <a:rPr lang="zh-TW" altLang="en-US" sz="1600" b="1" smtClean="0"/>
            <a:t>準時完成報告</a:t>
          </a:r>
          <a:endParaRPr lang="zh-TW" altLang="en-US" sz="1600" b="1" dirty="0"/>
        </a:p>
      </dgm:t>
    </dgm:pt>
    <dgm:pt modelId="{DA5C2F58-29DE-47B1-82ED-3BB113CD7035}" type="parTrans" cxnId="{D8740702-1D6F-4E80-A0E6-ABB49F9F197E}">
      <dgm:prSet/>
      <dgm:spPr/>
      <dgm:t>
        <a:bodyPr/>
        <a:lstStyle/>
        <a:p>
          <a:endParaRPr lang="zh-TW" altLang="en-US" sz="1600"/>
        </a:p>
      </dgm:t>
    </dgm:pt>
    <dgm:pt modelId="{DB702812-DA81-439C-A32E-4A1BD359EB39}" type="sibTrans" cxnId="{D8740702-1D6F-4E80-A0E6-ABB49F9F197E}">
      <dgm:prSet/>
      <dgm:spPr/>
      <dgm:t>
        <a:bodyPr/>
        <a:lstStyle/>
        <a:p>
          <a:endParaRPr lang="zh-TW" altLang="en-US" sz="1600"/>
        </a:p>
      </dgm:t>
    </dgm:pt>
    <dgm:pt modelId="{DCB8BFDF-387E-4DB7-9EF7-A7279F9769B5}">
      <dgm:prSet custT="1"/>
      <dgm:spPr/>
      <dgm:t>
        <a:bodyPr/>
        <a:lstStyle/>
        <a:p>
          <a:r>
            <a:rPr lang="zh-TW" altLang="en-US" sz="1600" b="1" dirty="0" smtClean="0"/>
            <a:t>問題得不到改善，自己感到不滿</a:t>
          </a:r>
        </a:p>
      </dgm:t>
    </dgm:pt>
    <dgm:pt modelId="{D30CA0B2-D363-4978-B950-28C6740C1898}" type="parTrans" cxnId="{2329ADA4-9629-4041-8C41-E310C7D71C97}">
      <dgm:prSet/>
      <dgm:spPr/>
      <dgm:t>
        <a:bodyPr/>
        <a:lstStyle/>
        <a:p>
          <a:endParaRPr lang="zh-TW" altLang="en-US" sz="1600"/>
        </a:p>
      </dgm:t>
    </dgm:pt>
    <dgm:pt modelId="{0C472316-23D1-4246-9F29-4541FF8E820B}" type="sibTrans" cxnId="{2329ADA4-9629-4041-8C41-E310C7D71C97}">
      <dgm:prSet/>
      <dgm:spPr/>
      <dgm:t>
        <a:bodyPr/>
        <a:lstStyle/>
        <a:p>
          <a:endParaRPr lang="zh-TW" altLang="en-US" sz="1600"/>
        </a:p>
      </dgm:t>
    </dgm:pt>
    <dgm:pt modelId="{7191BE42-CB98-42F4-9C99-D56244A47B48}">
      <dgm:prSet custT="1"/>
      <dgm:spPr/>
      <dgm:t>
        <a:bodyPr/>
        <a:lstStyle/>
        <a:p>
          <a:r>
            <a:rPr lang="zh-TW" altLang="en-US" sz="1600" b="1" dirty="0" smtClean="0"/>
            <a:t>影響友誼</a:t>
          </a:r>
          <a:endParaRPr lang="zh-TW" altLang="en-US" sz="1600" b="1" dirty="0"/>
        </a:p>
      </dgm:t>
    </dgm:pt>
    <dgm:pt modelId="{4C5BF011-4A28-4113-BD94-E275E1C23CD4}" type="parTrans" cxnId="{070C43D6-07BA-47B4-8675-535F08FBE2C8}">
      <dgm:prSet/>
      <dgm:spPr/>
      <dgm:t>
        <a:bodyPr/>
        <a:lstStyle/>
        <a:p>
          <a:endParaRPr lang="zh-TW" altLang="en-US" sz="1600"/>
        </a:p>
      </dgm:t>
    </dgm:pt>
    <dgm:pt modelId="{48CA24D3-3A6E-424F-AAB6-1FD2856BF631}" type="sibTrans" cxnId="{070C43D6-07BA-47B4-8675-535F08FBE2C8}">
      <dgm:prSet/>
      <dgm:spPr/>
      <dgm:t>
        <a:bodyPr/>
        <a:lstStyle/>
        <a:p>
          <a:endParaRPr lang="zh-TW" altLang="en-US" sz="1600"/>
        </a:p>
      </dgm:t>
    </dgm:pt>
    <dgm:pt modelId="{B4D78587-89B5-4866-B0DE-B6D4826253F4}" type="pres">
      <dgm:prSet presAssocID="{144A5D29-74EF-4C0E-BB8D-944F48C534D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9FEF09D3-D310-4BFF-80B0-CBB61039A400}" type="pres">
      <dgm:prSet presAssocID="{EAC18047-9854-4D6B-A29B-EE74352D72E3}" presName="hierRoot1" presStyleCnt="0"/>
      <dgm:spPr/>
    </dgm:pt>
    <dgm:pt modelId="{B15E05EB-436E-41AD-90E5-340FAC7FB568}" type="pres">
      <dgm:prSet presAssocID="{EAC18047-9854-4D6B-A29B-EE74352D72E3}" presName="composite" presStyleCnt="0"/>
      <dgm:spPr/>
    </dgm:pt>
    <dgm:pt modelId="{C27FB420-F3AC-4E9A-974A-87984F9070F7}" type="pres">
      <dgm:prSet presAssocID="{EAC18047-9854-4D6B-A29B-EE74352D72E3}" presName="background" presStyleLbl="node0" presStyleIdx="0" presStyleCnt="1"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zh-TW" altLang="en-US"/>
        </a:p>
      </dgm:t>
    </dgm:pt>
    <dgm:pt modelId="{A8633DA1-8575-4CE9-842D-CF7D1974D157}" type="pres">
      <dgm:prSet presAssocID="{EAC18047-9854-4D6B-A29B-EE74352D72E3}" presName="text" presStyleLbl="fgAcc0" presStyleIdx="0" presStyleCnt="1" custScaleX="49798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91F8AF4-2283-4879-A290-B1EC68BD1976}" type="pres">
      <dgm:prSet presAssocID="{EAC18047-9854-4D6B-A29B-EE74352D72E3}" presName="hierChild2" presStyleCnt="0"/>
      <dgm:spPr/>
    </dgm:pt>
    <dgm:pt modelId="{4D62211D-8F38-4FB1-AEB5-381F2D444AFC}" type="pres">
      <dgm:prSet presAssocID="{9D02804B-67C7-4D5E-BCEE-FFCECECF58E3}" presName="Name10" presStyleLbl="parChTrans1D2" presStyleIdx="0" presStyleCnt="2"/>
      <dgm:spPr/>
      <dgm:t>
        <a:bodyPr/>
        <a:lstStyle/>
        <a:p>
          <a:endParaRPr lang="zh-TW" altLang="en-US"/>
        </a:p>
      </dgm:t>
    </dgm:pt>
    <dgm:pt modelId="{D99BEFA2-1910-4D50-8435-330937547D21}" type="pres">
      <dgm:prSet presAssocID="{88A5796E-0AC2-445B-A22E-E1D98D31937B}" presName="hierRoot2" presStyleCnt="0"/>
      <dgm:spPr/>
    </dgm:pt>
    <dgm:pt modelId="{19EAE1EF-3A07-4185-A78A-78F79FE6C4D7}" type="pres">
      <dgm:prSet presAssocID="{88A5796E-0AC2-445B-A22E-E1D98D31937B}" presName="composite2" presStyleCnt="0"/>
      <dgm:spPr/>
    </dgm:pt>
    <dgm:pt modelId="{B54B2329-3BFF-4BE4-83F2-020B6849F504}" type="pres">
      <dgm:prSet presAssocID="{88A5796E-0AC2-445B-A22E-E1D98D31937B}" presName="background2" presStyleLbl="node2" presStyleIdx="0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73C16EE3-3C17-422F-A35E-1D1148DA6F96}" type="pres">
      <dgm:prSet presAssocID="{88A5796E-0AC2-445B-A22E-E1D98D31937B}" presName="text2" presStyleLbl="fgAcc2" presStyleIdx="0" presStyleCnt="2" custScaleY="5365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F9A3B7E-BFB7-49B2-9B21-DC0B0B84CF2D}" type="pres">
      <dgm:prSet presAssocID="{88A5796E-0AC2-445B-A22E-E1D98D31937B}" presName="hierChild3" presStyleCnt="0"/>
      <dgm:spPr/>
    </dgm:pt>
    <dgm:pt modelId="{764319E1-FF28-44E3-9F36-4931686C8488}" type="pres">
      <dgm:prSet presAssocID="{C55CB944-44D7-4DDE-8CAD-57A68D48A097}" presName="Name17" presStyleLbl="parChTrans1D3" presStyleIdx="0" presStyleCnt="3"/>
      <dgm:spPr/>
      <dgm:t>
        <a:bodyPr/>
        <a:lstStyle/>
        <a:p>
          <a:endParaRPr lang="zh-TW" altLang="en-US"/>
        </a:p>
      </dgm:t>
    </dgm:pt>
    <dgm:pt modelId="{8FFE559B-07E9-4ECD-85AB-70F8D5233627}" type="pres">
      <dgm:prSet presAssocID="{5D7C5556-0C09-4978-AF85-F1E2D920612A}" presName="hierRoot3" presStyleCnt="0"/>
      <dgm:spPr/>
    </dgm:pt>
    <dgm:pt modelId="{E50B14F3-1534-4FC4-AD59-27437B00FA80}" type="pres">
      <dgm:prSet presAssocID="{5D7C5556-0C09-4978-AF85-F1E2D920612A}" presName="composite3" presStyleCnt="0"/>
      <dgm:spPr/>
    </dgm:pt>
    <dgm:pt modelId="{B8A8FB71-CFE6-4C46-A07B-9A456E8B3405}" type="pres">
      <dgm:prSet presAssocID="{5D7C5556-0C09-4978-AF85-F1E2D920612A}" presName="background3" presStyleLbl="node3" presStyleIdx="0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81F71552-C0AA-4A7D-9A5C-876BE622F006}" type="pres">
      <dgm:prSet presAssocID="{5D7C5556-0C09-4978-AF85-F1E2D920612A}" presName="text3" presStyleLbl="fgAcc3" presStyleIdx="0" presStyleCnt="3" custScaleX="237670" custScaleY="5365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F29A2DD-74E6-4112-AAE0-D2554D933422}" type="pres">
      <dgm:prSet presAssocID="{5D7C5556-0C09-4978-AF85-F1E2D920612A}" presName="hierChild4" presStyleCnt="0"/>
      <dgm:spPr/>
    </dgm:pt>
    <dgm:pt modelId="{604C4E92-332D-4519-9AFC-5EEB0B04DFF7}" type="pres">
      <dgm:prSet presAssocID="{3ECFD3C8-0A3C-4BD8-BEA2-0B01EA5BA8A9}" presName="Name23" presStyleLbl="parChTrans1D4" presStyleIdx="0" presStyleCnt="13"/>
      <dgm:spPr/>
      <dgm:t>
        <a:bodyPr/>
        <a:lstStyle/>
        <a:p>
          <a:endParaRPr lang="zh-TW" altLang="en-US"/>
        </a:p>
      </dgm:t>
    </dgm:pt>
    <dgm:pt modelId="{20CEABDB-0F3F-44C7-86BA-208934F56528}" type="pres">
      <dgm:prSet presAssocID="{84B8B932-77C1-43DB-96E4-C4D2982F0087}" presName="hierRoot4" presStyleCnt="0"/>
      <dgm:spPr/>
    </dgm:pt>
    <dgm:pt modelId="{D30C35A1-0EE9-4AE6-BB6B-1DA954C8ABF6}" type="pres">
      <dgm:prSet presAssocID="{84B8B932-77C1-43DB-96E4-C4D2982F0087}" presName="composite4" presStyleCnt="0"/>
      <dgm:spPr/>
    </dgm:pt>
    <dgm:pt modelId="{80D187E8-04B7-4743-BB50-CC13AD521A67}" type="pres">
      <dgm:prSet presAssocID="{84B8B932-77C1-43DB-96E4-C4D2982F0087}" presName="background4" presStyleLbl="node4" presStyleIdx="0" presStyleCnt="13"/>
      <dgm:spPr/>
    </dgm:pt>
    <dgm:pt modelId="{16822684-A93D-4221-A957-08B2A5FB605C}" type="pres">
      <dgm:prSet presAssocID="{84B8B932-77C1-43DB-96E4-C4D2982F0087}" presName="text4" presStyleLbl="fgAcc4" presStyleIdx="0" presStyleCnt="13" custScaleX="138604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3809D790-633B-4303-BAA7-67AC5233A69A}" type="pres">
      <dgm:prSet presAssocID="{84B8B932-77C1-43DB-96E4-C4D2982F0087}" presName="hierChild5" presStyleCnt="0"/>
      <dgm:spPr/>
    </dgm:pt>
    <dgm:pt modelId="{D429D183-4684-4717-A143-55EDE7856686}" type="pres">
      <dgm:prSet presAssocID="{E432D6C0-BAA1-47D9-AAB9-3309AB9AA258}" presName="Name23" presStyleLbl="parChTrans1D4" presStyleIdx="1" presStyleCnt="13"/>
      <dgm:spPr/>
      <dgm:t>
        <a:bodyPr/>
        <a:lstStyle/>
        <a:p>
          <a:endParaRPr lang="zh-TW" altLang="en-US"/>
        </a:p>
      </dgm:t>
    </dgm:pt>
    <dgm:pt modelId="{4B1529CD-B11E-492E-8316-DE5FF8FBA2DA}" type="pres">
      <dgm:prSet presAssocID="{FD66411D-3428-49B9-BABE-957B45CFF86E}" presName="hierRoot4" presStyleCnt="0"/>
      <dgm:spPr/>
    </dgm:pt>
    <dgm:pt modelId="{8430E269-4657-46DD-8C75-59296A6A7BD5}" type="pres">
      <dgm:prSet presAssocID="{FD66411D-3428-49B9-BABE-957B45CFF86E}" presName="composite4" presStyleCnt="0"/>
      <dgm:spPr/>
    </dgm:pt>
    <dgm:pt modelId="{FAA16D99-ACC2-4E59-81C1-B8F21EDB9189}" type="pres">
      <dgm:prSet presAssocID="{FD66411D-3428-49B9-BABE-957B45CFF86E}" presName="background4" presStyleLbl="node4" presStyleIdx="1" presStyleCnt="13"/>
      <dgm:spPr/>
    </dgm:pt>
    <dgm:pt modelId="{2070145E-F512-42D1-BD52-D798F212E5A4}" type="pres">
      <dgm:prSet presAssocID="{FD66411D-3428-49B9-BABE-957B45CFF86E}" presName="text4" presStyleLbl="fgAcc4" presStyleIdx="1" presStyleCnt="1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2AB7978E-B050-4B9E-B5A7-B1777425B7C8}" type="pres">
      <dgm:prSet presAssocID="{FD66411D-3428-49B9-BABE-957B45CFF86E}" presName="hierChild5" presStyleCnt="0"/>
      <dgm:spPr/>
    </dgm:pt>
    <dgm:pt modelId="{D4DE6655-E3E8-49F1-865D-37E8846473A8}" type="pres">
      <dgm:prSet presAssocID="{6EEEF6BA-21C6-445B-82ED-5CA45B132F0F}" presName="Name23" presStyleLbl="parChTrans1D4" presStyleIdx="2" presStyleCnt="13"/>
      <dgm:spPr/>
      <dgm:t>
        <a:bodyPr/>
        <a:lstStyle/>
        <a:p>
          <a:endParaRPr lang="zh-TW" altLang="en-US"/>
        </a:p>
      </dgm:t>
    </dgm:pt>
    <dgm:pt modelId="{E1E1AEE6-FC9B-408A-A41C-D0060ECEB90B}" type="pres">
      <dgm:prSet presAssocID="{62FE5FEB-0DE8-450E-B6DE-D464DD5A7F06}" presName="hierRoot4" presStyleCnt="0"/>
      <dgm:spPr/>
    </dgm:pt>
    <dgm:pt modelId="{564F43A8-7D9A-4D5E-B8FC-F373C65C96A2}" type="pres">
      <dgm:prSet presAssocID="{62FE5FEB-0DE8-450E-B6DE-D464DD5A7F06}" presName="composite4" presStyleCnt="0"/>
      <dgm:spPr/>
    </dgm:pt>
    <dgm:pt modelId="{00C96128-987C-4F2E-833F-DDAD621FBAAD}" type="pres">
      <dgm:prSet presAssocID="{62FE5FEB-0DE8-450E-B6DE-D464DD5A7F06}" presName="background4" presStyleLbl="node4" presStyleIdx="2" presStyleCnt="13"/>
      <dgm:spPr/>
    </dgm:pt>
    <dgm:pt modelId="{83314FC5-71A9-4887-868F-68EE807AF267}" type="pres">
      <dgm:prSet presAssocID="{62FE5FEB-0DE8-450E-B6DE-D464DD5A7F06}" presName="text4" presStyleLbl="fgAcc4" presStyleIdx="2" presStyleCnt="13" custScaleX="13340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F970EE7B-7DCE-4D45-8D2E-B2214FF308FC}" type="pres">
      <dgm:prSet presAssocID="{62FE5FEB-0DE8-450E-B6DE-D464DD5A7F06}" presName="hierChild5" presStyleCnt="0"/>
      <dgm:spPr/>
    </dgm:pt>
    <dgm:pt modelId="{538E830C-5822-4C85-AE92-272A37747D5D}" type="pres">
      <dgm:prSet presAssocID="{75940AD0-48F3-41A2-8C20-7A7BD85DDD49}" presName="Name23" presStyleLbl="parChTrans1D4" presStyleIdx="3" presStyleCnt="13"/>
      <dgm:spPr/>
      <dgm:t>
        <a:bodyPr/>
        <a:lstStyle/>
        <a:p>
          <a:endParaRPr lang="zh-TW" altLang="en-US"/>
        </a:p>
      </dgm:t>
    </dgm:pt>
    <dgm:pt modelId="{C5C96C80-158D-47A2-A387-BB29CCFF39FF}" type="pres">
      <dgm:prSet presAssocID="{09A61F7F-F0AF-4D1F-B1BF-2C60273BED52}" presName="hierRoot4" presStyleCnt="0"/>
      <dgm:spPr/>
    </dgm:pt>
    <dgm:pt modelId="{CDC94F0A-72CA-4774-A72A-A00FF00D99CA}" type="pres">
      <dgm:prSet presAssocID="{09A61F7F-F0AF-4D1F-B1BF-2C60273BED52}" presName="composite4" presStyleCnt="0"/>
      <dgm:spPr/>
    </dgm:pt>
    <dgm:pt modelId="{737B65AB-BA13-41C3-AF3C-6D8A46244685}" type="pres">
      <dgm:prSet presAssocID="{09A61F7F-F0AF-4D1F-B1BF-2C60273BED52}" presName="background4" presStyleLbl="node4" presStyleIdx="3" presStyleCnt="13"/>
      <dgm:spPr/>
    </dgm:pt>
    <dgm:pt modelId="{7E1F264C-4C67-4380-825C-273BDED2D6B0}" type="pres">
      <dgm:prSet presAssocID="{09A61F7F-F0AF-4D1F-B1BF-2C60273BED52}" presName="text4" presStyleLbl="fgAcc4" presStyleIdx="3" presStyleCnt="1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94C89518-6C0C-41CC-80B1-D7B5FEA003BB}" type="pres">
      <dgm:prSet presAssocID="{09A61F7F-F0AF-4D1F-B1BF-2C60273BED52}" presName="hierChild5" presStyleCnt="0"/>
      <dgm:spPr/>
    </dgm:pt>
    <dgm:pt modelId="{108F3044-7079-4A6A-B975-8A99050AB0DE}" type="pres">
      <dgm:prSet presAssocID="{5E204487-B7E1-4B3F-986F-4E2B0A174C5B}" presName="Name23" presStyleLbl="parChTrans1D4" presStyleIdx="4" presStyleCnt="13"/>
      <dgm:spPr/>
      <dgm:t>
        <a:bodyPr/>
        <a:lstStyle/>
        <a:p>
          <a:endParaRPr lang="zh-TW" altLang="en-US"/>
        </a:p>
      </dgm:t>
    </dgm:pt>
    <dgm:pt modelId="{A93A1603-79F6-4ADB-B48F-0A6FBC998B61}" type="pres">
      <dgm:prSet presAssocID="{A900ED60-186B-4A9A-8D6E-B9540A048D83}" presName="hierRoot4" presStyleCnt="0"/>
      <dgm:spPr/>
    </dgm:pt>
    <dgm:pt modelId="{04C7DC2D-C1DB-4D82-9CA8-4EE7AA74656D}" type="pres">
      <dgm:prSet presAssocID="{A900ED60-186B-4A9A-8D6E-B9540A048D83}" presName="composite4" presStyleCnt="0"/>
      <dgm:spPr/>
    </dgm:pt>
    <dgm:pt modelId="{E149ACCC-B346-4327-9B0E-DBED736BD046}" type="pres">
      <dgm:prSet presAssocID="{A900ED60-186B-4A9A-8D6E-B9540A048D83}" presName="background4" presStyleLbl="node4" presStyleIdx="4" presStyleCnt="13"/>
      <dgm:spPr/>
    </dgm:pt>
    <dgm:pt modelId="{13123FFC-A0BA-45C2-9FD8-74E761DDDC7A}" type="pres">
      <dgm:prSet presAssocID="{A900ED60-186B-4A9A-8D6E-B9540A048D83}" presName="text4" presStyleLbl="fgAcc4" presStyleIdx="4" presStyleCnt="13" custScaleX="11990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5AD5C56-74F6-47DF-8BE0-C16347149F35}" type="pres">
      <dgm:prSet presAssocID="{A900ED60-186B-4A9A-8D6E-B9540A048D83}" presName="hierChild5" presStyleCnt="0"/>
      <dgm:spPr/>
    </dgm:pt>
    <dgm:pt modelId="{053BC842-5C1E-4E19-BDE8-A3262AB6A7A3}" type="pres">
      <dgm:prSet presAssocID="{89B02B54-53E6-4794-A3DB-E97E899F6D8E}" presName="Name23" presStyleLbl="parChTrans1D4" presStyleIdx="5" presStyleCnt="13"/>
      <dgm:spPr/>
      <dgm:t>
        <a:bodyPr/>
        <a:lstStyle/>
        <a:p>
          <a:endParaRPr lang="zh-TW" altLang="en-US"/>
        </a:p>
      </dgm:t>
    </dgm:pt>
    <dgm:pt modelId="{ABF5EA92-A3C6-4398-830C-FCBA0F64F3C8}" type="pres">
      <dgm:prSet presAssocID="{451689E2-1C67-448E-860A-06C72E8C80C1}" presName="hierRoot4" presStyleCnt="0"/>
      <dgm:spPr/>
    </dgm:pt>
    <dgm:pt modelId="{5AB5704D-6542-45DD-A76F-3B0DDF9E0D4B}" type="pres">
      <dgm:prSet presAssocID="{451689E2-1C67-448E-860A-06C72E8C80C1}" presName="composite4" presStyleCnt="0"/>
      <dgm:spPr/>
    </dgm:pt>
    <dgm:pt modelId="{590EDDAE-916C-4013-B98B-DC8E9DC3D0B2}" type="pres">
      <dgm:prSet presAssocID="{451689E2-1C67-448E-860A-06C72E8C80C1}" presName="background4" presStyleLbl="node4" presStyleIdx="5" presStyleCnt="13"/>
      <dgm:spPr/>
    </dgm:pt>
    <dgm:pt modelId="{98C86277-62F1-41A5-AAB2-23AC9A374305}" type="pres">
      <dgm:prSet presAssocID="{451689E2-1C67-448E-860A-06C72E8C80C1}" presName="text4" presStyleLbl="fgAcc4" presStyleIdx="5" presStyleCnt="1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446EBE1D-4C9B-4498-A3AD-6497AC2D0EB8}" type="pres">
      <dgm:prSet presAssocID="{451689E2-1C67-448E-860A-06C72E8C80C1}" presName="hierChild5" presStyleCnt="0"/>
      <dgm:spPr/>
    </dgm:pt>
    <dgm:pt modelId="{E2EA4893-69F0-4223-9E73-CFFBB033485E}" type="pres">
      <dgm:prSet presAssocID="{2B7327FF-8EED-4E45-851F-1D00CCF6700D}" presName="Name10" presStyleLbl="parChTrans1D2" presStyleIdx="1" presStyleCnt="2"/>
      <dgm:spPr/>
      <dgm:t>
        <a:bodyPr/>
        <a:lstStyle/>
        <a:p>
          <a:endParaRPr lang="zh-TW" altLang="en-US"/>
        </a:p>
      </dgm:t>
    </dgm:pt>
    <dgm:pt modelId="{CB60EBC3-289E-423E-BF9F-4E89013DEEE9}" type="pres">
      <dgm:prSet presAssocID="{47026FC0-6FE2-47D9-9B77-25AFFCEC6BEE}" presName="hierRoot2" presStyleCnt="0"/>
      <dgm:spPr/>
    </dgm:pt>
    <dgm:pt modelId="{67838B69-2A5C-447B-B4BC-289A36D260F9}" type="pres">
      <dgm:prSet presAssocID="{47026FC0-6FE2-47D9-9B77-25AFFCEC6BEE}" presName="composite2" presStyleCnt="0"/>
      <dgm:spPr/>
    </dgm:pt>
    <dgm:pt modelId="{C2E42444-D130-4E68-8416-DB59BE95276D}" type="pres">
      <dgm:prSet presAssocID="{47026FC0-6FE2-47D9-9B77-25AFFCEC6BEE}" presName="background2" presStyleLbl="node2" presStyleIdx="1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5F46A9CE-704C-4EE9-916C-602DDF11F046}" type="pres">
      <dgm:prSet presAssocID="{47026FC0-6FE2-47D9-9B77-25AFFCEC6BEE}" presName="text2" presStyleLbl="fgAcc2" presStyleIdx="1" presStyleCnt="2" custScaleY="5365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5F0A9074-C5F8-4D62-A69E-03810A103D3D}" type="pres">
      <dgm:prSet presAssocID="{47026FC0-6FE2-47D9-9B77-25AFFCEC6BEE}" presName="hierChild3" presStyleCnt="0"/>
      <dgm:spPr/>
    </dgm:pt>
    <dgm:pt modelId="{B0BFB4BB-8DCA-472A-8D4C-533E08B30127}" type="pres">
      <dgm:prSet presAssocID="{F36283B5-152E-40F6-98CD-2B732F78248E}" presName="Name17" presStyleLbl="parChTrans1D3" presStyleIdx="1" presStyleCnt="3"/>
      <dgm:spPr/>
      <dgm:t>
        <a:bodyPr/>
        <a:lstStyle/>
        <a:p>
          <a:endParaRPr lang="zh-TW" altLang="en-US"/>
        </a:p>
      </dgm:t>
    </dgm:pt>
    <dgm:pt modelId="{3D9037E4-155A-46C1-89DE-40DDCE3FD36D}" type="pres">
      <dgm:prSet presAssocID="{F674C81E-9B42-4610-B0A2-FF3BBE220D72}" presName="hierRoot3" presStyleCnt="0"/>
      <dgm:spPr/>
    </dgm:pt>
    <dgm:pt modelId="{51FA913C-ED4B-4C9A-9E61-A237A1B5CF6B}" type="pres">
      <dgm:prSet presAssocID="{F674C81E-9B42-4610-B0A2-FF3BBE220D72}" presName="composite3" presStyleCnt="0"/>
      <dgm:spPr/>
    </dgm:pt>
    <dgm:pt modelId="{CFD0E36C-F319-44B7-8360-0272761EF57D}" type="pres">
      <dgm:prSet presAssocID="{F674C81E-9B42-4610-B0A2-FF3BBE220D72}" presName="background3" presStyleLbl="node3" presStyleIdx="1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37264A62-0ACD-42C0-B503-5C6B2BCD6A2C}" type="pres">
      <dgm:prSet presAssocID="{F674C81E-9B42-4610-B0A2-FF3BBE220D72}" presName="text3" presStyleLbl="fgAcc3" presStyleIdx="1" presStyleCnt="3" custScaleX="234867" custScaleY="5365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4FFD4123-1C9D-40C3-B1E5-A87205F2CE3E}" type="pres">
      <dgm:prSet presAssocID="{F674C81E-9B42-4610-B0A2-FF3BBE220D72}" presName="hierChild4" presStyleCnt="0"/>
      <dgm:spPr/>
    </dgm:pt>
    <dgm:pt modelId="{4C81C2A8-E86B-4AFA-9674-F027DA02FFF6}" type="pres">
      <dgm:prSet presAssocID="{F6595645-B550-45D2-8086-DC8F89210B9A}" presName="Name23" presStyleLbl="parChTrans1D4" presStyleIdx="6" presStyleCnt="13"/>
      <dgm:spPr/>
      <dgm:t>
        <a:bodyPr/>
        <a:lstStyle/>
        <a:p>
          <a:endParaRPr lang="zh-TW" altLang="en-US"/>
        </a:p>
      </dgm:t>
    </dgm:pt>
    <dgm:pt modelId="{D09A68B8-B401-4448-B8E1-33FAF43EC6AA}" type="pres">
      <dgm:prSet presAssocID="{1FB09BB2-9808-454A-8DE9-5422883723BC}" presName="hierRoot4" presStyleCnt="0"/>
      <dgm:spPr/>
    </dgm:pt>
    <dgm:pt modelId="{48520B1D-9608-4F95-8F95-A718EEB75040}" type="pres">
      <dgm:prSet presAssocID="{1FB09BB2-9808-454A-8DE9-5422883723BC}" presName="composite4" presStyleCnt="0"/>
      <dgm:spPr/>
    </dgm:pt>
    <dgm:pt modelId="{789DB57D-7AA0-4FE9-9420-65340DF30552}" type="pres">
      <dgm:prSet presAssocID="{1FB09BB2-9808-454A-8DE9-5422883723BC}" presName="background4" presStyleLbl="node4" presStyleIdx="6" presStyleCnt="13"/>
      <dgm:spPr/>
    </dgm:pt>
    <dgm:pt modelId="{38E26270-4868-43CB-A86B-2C653F167B31}" type="pres">
      <dgm:prSet presAssocID="{1FB09BB2-9808-454A-8DE9-5422883723BC}" presName="text4" presStyleLbl="fgAcc4" presStyleIdx="6" presStyleCnt="13" custScaleX="132084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A461986B-B573-4349-96BC-CA300758DA7C}" type="pres">
      <dgm:prSet presAssocID="{1FB09BB2-9808-454A-8DE9-5422883723BC}" presName="hierChild5" presStyleCnt="0"/>
      <dgm:spPr/>
    </dgm:pt>
    <dgm:pt modelId="{DC856AE6-DD72-49CE-B3A4-75300F19B35B}" type="pres">
      <dgm:prSet presAssocID="{DA5C2F58-29DE-47B1-82ED-3BB113CD7035}" presName="Name23" presStyleLbl="parChTrans1D4" presStyleIdx="7" presStyleCnt="13"/>
      <dgm:spPr/>
      <dgm:t>
        <a:bodyPr/>
        <a:lstStyle/>
        <a:p>
          <a:endParaRPr lang="zh-TW" altLang="en-US"/>
        </a:p>
      </dgm:t>
    </dgm:pt>
    <dgm:pt modelId="{F95C9372-F948-4060-95B4-CC962513DE8B}" type="pres">
      <dgm:prSet presAssocID="{06F37249-E399-4D4B-B546-66FD056B372B}" presName="hierRoot4" presStyleCnt="0"/>
      <dgm:spPr/>
    </dgm:pt>
    <dgm:pt modelId="{8F481CE8-6B43-4802-A911-688CEA932BBE}" type="pres">
      <dgm:prSet presAssocID="{06F37249-E399-4D4B-B546-66FD056B372B}" presName="composite4" presStyleCnt="0"/>
      <dgm:spPr/>
    </dgm:pt>
    <dgm:pt modelId="{0FF9F612-ACAA-4259-B53E-A7F4C026E825}" type="pres">
      <dgm:prSet presAssocID="{06F37249-E399-4D4B-B546-66FD056B372B}" presName="background4" presStyleLbl="node4" presStyleIdx="7" presStyleCnt="13"/>
      <dgm:spPr/>
    </dgm:pt>
    <dgm:pt modelId="{2A7B970F-D196-4A0B-96FE-CE47F4C1B631}" type="pres">
      <dgm:prSet presAssocID="{06F37249-E399-4D4B-B546-66FD056B372B}" presName="text4" presStyleLbl="fgAcc4" presStyleIdx="7" presStyleCnt="1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675FCF05-6B42-4ADC-B2D0-6AF206DD9FD5}" type="pres">
      <dgm:prSet presAssocID="{06F37249-E399-4D4B-B546-66FD056B372B}" presName="hierChild5" presStyleCnt="0"/>
      <dgm:spPr/>
    </dgm:pt>
    <dgm:pt modelId="{DC95E767-F659-41F2-92DA-9F3328993D6D}" type="pres">
      <dgm:prSet presAssocID="{61EB16F8-BCF4-4938-A908-812CFC731644}" presName="Name23" presStyleLbl="parChTrans1D4" presStyleIdx="8" presStyleCnt="13"/>
      <dgm:spPr/>
      <dgm:t>
        <a:bodyPr/>
        <a:lstStyle/>
        <a:p>
          <a:endParaRPr lang="zh-TW" altLang="en-US"/>
        </a:p>
      </dgm:t>
    </dgm:pt>
    <dgm:pt modelId="{026F7645-3035-4916-A044-5DD2DF2FB6FD}" type="pres">
      <dgm:prSet presAssocID="{866DC9E8-414C-4EB4-B02A-A623085A234B}" presName="hierRoot4" presStyleCnt="0"/>
      <dgm:spPr/>
    </dgm:pt>
    <dgm:pt modelId="{5DAB4E15-35F1-4BA5-8060-DFC88F56022C}" type="pres">
      <dgm:prSet presAssocID="{866DC9E8-414C-4EB4-B02A-A623085A234B}" presName="composite4" presStyleCnt="0"/>
      <dgm:spPr/>
    </dgm:pt>
    <dgm:pt modelId="{4BDC7CA4-E7DB-401A-A69E-AD5651334CC6}" type="pres">
      <dgm:prSet presAssocID="{866DC9E8-414C-4EB4-B02A-A623085A234B}" presName="background4" presStyleLbl="node4" presStyleIdx="8" presStyleCnt="13"/>
      <dgm:spPr/>
    </dgm:pt>
    <dgm:pt modelId="{FB4451C2-A945-495A-B9A7-C91A5B1E7544}" type="pres">
      <dgm:prSet presAssocID="{866DC9E8-414C-4EB4-B02A-A623085A234B}" presName="text4" presStyleLbl="fgAcc4" presStyleIdx="8" presStyleCnt="13" custScaleX="113844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97F31A7C-C7CA-4669-97D8-07994FD17610}" type="pres">
      <dgm:prSet presAssocID="{866DC9E8-414C-4EB4-B02A-A623085A234B}" presName="hierChild5" presStyleCnt="0"/>
      <dgm:spPr/>
    </dgm:pt>
    <dgm:pt modelId="{12CA40FA-5231-4B4F-95BB-54262CA8E569}" type="pres">
      <dgm:prSet presAssocID="{D30CA0B2-D363-4978-B950-28C6740C1898}" presName="Name23" presStyleLbl="parChTrans1D4" presStyleIdx="9" presStyleCnt="13"/>
      <dgm:spPr/>
      <dgm:t>
        <a:bodyPr/>
        <a:lstStyle/>
        <a:p>
          <a:endParaRPr lang="zh-TW" altLang="en-US"/>
        </a:p>
      </dgm:t>
    </dgm:pt>
    <dgm:pt modelId="{48921EC8-7659-418E-8413-9F3D2FEDC167}" type="pres">
      <dgm:prSet presAssocID="{DCB8BFDF-387E-4DB7-9EF7-A7279F9769B5}" presName="hierRoot4" presStyleCnt="0"/>
      <dgm:spPr/>
    </dgm:pt>
    <dgm:pt modelId="{40535A58-7176-4722-942C-FCB88A6BA11E}" type="pres">
      <dgm:prSet presAssocID="{DCB8BFDF-387E-4DB7-9EF7-A7279F9769B5}" presName="composite4" presStyleCnt="0"/>
      <dgm:spPr/>
    </dgm:pt>
    <dgm:pt modelId="{5115F4E0-A55B-4113-BCF5-5AC46F817067}" type="pres">
      <dgm:prSet presAssocID="{DCB8BFDF-387E-4DB7-9EF7-A7279F9769B5}" presName="background4" presStyleLbl="node4" presStyleIdx="9" presStyleCnt="13"/>
      <dgm:spPr/>
    </dgm:pt>
    <dgm:pt modelId="{F35B6B9A-FA05-4E5C-B04B-B55A8D9CB47B}" type="pres">
      <dgm:prSet presAssocID="{DCB8BFDF-387E-4DB7-9EF7-A7279F9769B5}" presName="text4" presStyleLbl="fgAcc4" presStyleIdx="9" presStyleCnt="13" custScaleX="185421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D8F091A4-8751-4A8C-A969-96A3C78BEA25}" type="pres">
      <dgm:prSet presAssocID="{DCB8BFDF-387E-4DB7-9EF7-A7279F9769B5}" presName="hierChild5" presStyleCnt="0"/>
      <dgm:spPr/>
    </dgm:pt>
    <dgm:pt modelId="{45668117-85C5-4F03-ACC4-BC2E467FD1C9}" type="pres">
      <dgm:prSet presAssocID="{4C5BF011-4A28-4113-BD94-E275E1C23CD4}" presName="Name23" presStyleLbl="parChTrans1D4" presStyleIdx="10" presStyleCnt="13"/>
      <dgm:spPr/>
      <dgm:t>
        <a:bodyPr/>
        <a:lstStyle/>
        <a:p>
          <a:endParaRPr lang="zh-TW" altLang="en-US"/>
        </a:p>
      </dgm:t>
    </dgm:pt>
    <dgm:pt modelId="{B8BAED9A-4AC6-4483-9C12-9BB3C5094D1C}" type="pres">
      <dgm:prSet presAssocID="{7191BE42-CB98-42F4-9C99-D56244A47B48}" presName="hierRoot4" presStyleCnt="0"/>
      <dgm:spPr/>
    </dgm:pt>
    <dgm:pt modelId="{F511D7EB-DBE3-4508-98D1-273026B0835F}" type="pres">
      <dgm:prSet presAssocID="{7191BE42-CB98-42F4-9C99-D56244A47B48}" presName="composite4" presStyleCnt="0"/>
      <dgm:spPr/>
    </dgm:pt>
    <dgm:pt modelId="{EC5153D0-0E8C-4A0B-80CE-80512BE4291E}" type="pres">
      <dgm:prSet presAssocID="{7191BE42-CB98-42F4-9C99-D56244A47B48}" presName="background4" presStyleLbl="node4" presStyleIdx="10" presStyleCnt="13"/>
      <dgm:spPr/>
    </dgm:pt>
    <dgm:pt modelId="{9BCD1AF5-B0E9-4AD5-864E-21EFE15BFCCC}" type="pres">
      <dgm:prSet presAssocID="{7191BE42-CB98-42F4-9C99-D56244A47B48}" presName="text4" presStyleLbl="fgAcc4" presStyleIdx="10" presStyleCnt="1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6550DE5-3F9C-489F-A7B3-56F4ED0E8054}" type="pres">
      <dgm:prSet presAssocID="{7191BE42-CB98-42F4-9C99-D56244A47B48}" presName="hierChild5" presStyleCnt="0"/>
      <dgm:spPr/>
    </dgm:pt>
    <dgm:pt modelId="{2D3D7D6F-DD26-4A4A-9EA4-ADD00ADD4228}" type="pres">
      <dgm:prSet presAssocID="{9E2299A3-0646-45C5-8A8D-9F301AEE707B}" presName="Name17" presStyleLbl="parChTrans1D3" presStyleIdx="2" presStyleCnt="3"/>
      <dgm:spPr/>
      <dgm:t>
        <a:bodyPr/>
        <a:lstStyle/>
        <a:p>
          <a:endParaRPr lang="zh-TW" altLang="en-US"/>
        </a:p>
      </dgm:t>
    </dgm:pt>
    <dgm:pt modelId="{8E3E3A32-01CF-4CED-9F2A-95E2EDBBE322}" type="pres">
      <dgm:prSet presAssocID="{6993FA1C-8A97-4728-AB24-B893226D1E71}" presName="hierRoot3" presStyleCnt="0"/>
      <dgm:spPr/>
    </dgm:pt>
    <dgm:pt modelId="{660297C3-246E-4419-BB01-3EC04B26FC98}" type="pres">
      <dgm:prSet presAssocID="{6993FA1C-8A97-4728-AB24-B893226D1E71}" presName="composite3" presStyleCnt="0"/>
      <dgm:spPr/>
    </dgm:pt>
    <dgm:pt modelId="{E5DFA3A8-3B2D-4589-93D7-5E59B98D8543}" type="pres">
      <dgm:prSet presAssocID="{6993FA1C-8A97-4728-AB24-B893226D1E71}" presName="background3" presStyleLbl="node3" presStyleIdx="2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D363AD06-1BB4-4F60-BB71-A0CE1340E90C}" type="pres">
      <dgm:prSet presAssocID="{6993FA1C-8A97-4728-AB24-B893226D1E71}" presName="text3" presStyleLbl="fgAcc3" presStyleIdx="2" presStyleCnt="3" custScaleX="280111" custScaleY="5365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DDF66B6-DF6D-4CFB-8070-0E38E294CBA2}" type="pres">
      <dgm:prSet presAssocID="{6993FA1C-8A97-4728-AB24-B893226D1E71}" presName="hierChild4" presStyleCnt="0"/>
      <dgm:spPr/>
    </dgm:pt>
    <dgm:pt modelId="{A0808054-3AFD-4B48-B61B-5461A20C112D}" type="pres">
      <dgm:prSet presAssocID="{3AECC625-D75B-498D-BD89-6E1591C495F8}" presName="Name23" presStyleLbl="parChTrans1D4" presStyleIdx="11" presStyleCnt="13"/>
      <dgm:spPr/>
      <dgm:t>
        <a:bodyPr/>
        <a:lstStyle/>
        <a:p>
          <a:endParaRPr lang="zh-TW" altLang="en-US"/>
        </a:p>
      </dgm:t>
    </dgm:pt>
    <dgm:pt modelId="{F5101891-F6B6-4703-8468-B52A9B943FF9}" type="pres">
      <dgm:prSet presAssocID="{B782F0DB-D2A2-45E2-A7E6-E365E11C6035}" presName="hierRoot4" presStyleCnt="0"/>
      <dgm:spPr/>
    </dgm:pt>
    <dgm:pt modelId="{7B95A2AB-0476-4DA1-9FEF-ADCEC5D89BB0}" type="pres">
      <dgm:prSet presAssocID="{B782F0DB-D2A2-45E2-A7E6-E365E11C6035}" presName="composite4" presStyleCnt="0"/>
      <dgm:spPr/>
    </dgm:pt>
    <dgm:pt modelId="{62AA9215-2B4F-4B38-B93E-B6DF6D57F97E}" type="pres">
      <dgm:prSet presAssocID="{B782F0DB-D2A2-45E2-A7E6-E365E11C6035}" presName="background4" presStyleLbl="node4" presStyleIdx="11" presStyleCnt="13"/>
      <dgm:spPr/>
    </dgm:pt>
    <dgm:pt modelId="{BB283245-0B0D-4520-B237-64C3DD6A41A8}" type="pres">
      <dgm:prSet presAssocID="{B782F0DB-D2A2-45E2-A7E6-E365E11C6035}" presName="text4" presStyleLbl="fgAcc4" presStyleIdx="11" presStyleCnt="1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CB1A932-05E3-4958-BF84-741C3259157C}" type="pres">
      <dgm:prSet presAssocID="{B782F0DB-D2A2-45E2-A7E6-E365E11C6035}" presName="hierChild5" presStyleCnt="0"/>
      <dgm:spPr/>
    </dgm:pt>
    <dgm:pt modelId="{E2F720B7-38D0-43A0-91A6-31E65E4CC1C9}" type="pres">
      <dgm:prSet presAssocID="{FB03D1E3-7033-445F-B170-BB8E5038B400}" presName="Name23" presStyleLbl="parChTrans1D4" presStyleIdx="12" presStyleCnt="13"/>
      <dgm:spPr/>
      <dgm:t>
        <a:bodyPr/>
        <a:lstStyle/>
        <a:p>
          <a:endParaRPr lang="zh-TW" altLang="en-US"/>
        </a:p>
      </dgm:t>
    </dgm:pt>
    <dgm:pt modelId="{18A1D647-CADB-41D3-92E0-3EBB40C7B7D4}" type="pres">
      <dgm:prSet presAssocID="{64585647-36CB-4F71-88F3-5DB5D535FCE3}" presName="hierRoot4" presStyleCnt="0"/>
      <dgm:spPr/>
    </dgm:pt>
    <dgm:pt modelId="{B63F1170-A2FD-436D-A60D-63D41227C64D}" type="pres">
      <dgm:prSet presAssocID="{64585647-36CB-4F71-88F3-5DB5D535FCE3}" presName="composite4" presStyleCnt="0"/>
      <dgm:spPr/>
    </dgm:pt>
    <dgm:pt modelId="{C2EE93A5-47EB-4FD8-A198-7BE0AB4AFEFE}" type="pres">
      <dgm:prSet presAssocID="{64585647-36CB-4F71-88F3-5DB5D535FCE3}" presName="background4" presStyleLbl="node4" presStyleIdx="12" presStyleCnt="13"/>
      <dgm:spPr/>
    </dgm:pt>
    <dgm:pt modelId="{8DF9498C-D8C5-4C16-9256-702C43281B5B}" type="pres">
      <dgm:prSet presAssocID="{64585647-36CB-4F71-88F3-5DB5D535FCE3}" presName="text4" presStyleLbl="fgAcc4" presStyleIdx="12" presStyleCnt="13" custScaleX="18177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2C491B9-A116-4AA2-9F05-8DB4C931D466}" type="pres">
      <dgm:prSet presAssocID="{64585647-36CB-4F71-88F3-5DB5D535FCE3}" presName="hierChild5" presStyleCnt="0"/>
      <dgm:spPr/>
    </dgm:pt>
  </dgm:ptLst>
  <dgm:cxnLst>
    <dgm:cxn modelId="{02F54A65-A968-4777-8007-1B6D8B4D219D}" type="presOf" srcId="{6EEEF6BA-21C6-445B-82ED-5CA45B132F0F}" destId="{D4DE6655-E3E8-49F1-865D-37E8846473A8}" srcOrd="0" destOrd="0" presId="urn:microsoft.com/office/officeart/2005/8/layout/hierarchy1"/>
    <dgm:cxn modelId="{83672511-E42C-4782-895F-AA49596B1A38}" type="presOf" srcId="{5E204487-B7E1-4B3F-986F-4E2B0A174C5B}" destId="{108F3044-7079-4A6A-B975-8A99050AB0DE}" srcOrd="0" destOrd="0" presId="urn:microsoft.com/office/officeart/2005/8/layout/hierarchy1"/>
    <dgm:cxn modelId="{83980069-7E5B-44A0-B41A-243E94DA7AF0}" srcId="{6993FA1C-8A97-4728-AB24-B893226D1E71}" destId="{64585647-36CB-4F71-88F3-5DB5D535FCE3}" srcOrd="1" destOrd="0" parTransId="{FB03D1E3-7033-445F-B170-BB8E5038B400}" sibTransId="{A2360C6D-1869-4B18-88D3-8C9C025F71C3}"/>
    <dgm:cxn modelId="{A155A949-E9D5-4C75-912F-0986C1B2195A}" type="presOf" srcId="{89B02B54-53E6-4794-A3DB-E97E899F6D8E}" destId="{053BC842-5C1E-4E19-BDE8-A3262AB6A7A3}" srcOrd="0" destOrd="0" presId="urn:microsoft.com/office/officeart/2005/8/layout/hierarchy1"/>
    <dgm:cxn modelId="{76E0F4D4-0525-4699-A405-5CB6EB6040DF}" type="presOf" srcId="{A900ED60-186B-4A9A-8D6E-B9540A048D83}" destId="{13123FFC-A0BA-45C2-9FD8-74E761DDDC7A}" srcOrd="0" destOrd="0" presId="urn:microsoft.com/office/officeart/2005/8/layout/hierarchy1"/>
    <dgm:cxn modelId="{DC2FE5F5-5008-4E7D-B307-05110576BF6A}" srcId="{5D7C5556-0C09-4978-AF85-F1E2D920612A}" destId="{84B8B932-77C1-43DB-96E4-C4D2982F0087}" srcOrd="0" destOrd="0" parTransId="{3ECFD3C8-0A3C-4BD8-BEA2-0B01EA5BA8A9}" sibTransId="{F926D335-9F8F-4D44-84FA-F50B81401E45}"/>
    <dgm:cxn modelId="{BF47EB9C-F8A3-4794-B553-054F81481445}" type="presOf" srcId="{FB03D1E3-7033-445F-B170-BB8E5038B400}" destId="{E2F720B7-38D0-43A0-91A6-31E65E4CC1C9}" srcOrd="0" destOrd="0" presId="urn:microsoft.com/office/officeart/2005/8/layout/hierarchy1"/>
    <dgm:cxn modelId="{2B9E021B-08E9-46DA-9918-35B7F755E70A}" type="presOf" srcId="{3ECFD3C8-0A3C-4BD8-BEA2-0B01EA5BA8A9}" destId="{604C4E92-332D-4519-9AFC-5EEB0B04DFF7}" srcOrd="0" destOrd="0" presId="urn:microsoft.com/office/officeart/2005/8/layout/hierarchy1"/>
    <dgm:cxn modelId="{4AF6919A-1B8E-4EFC-9B76-62262DF71079}" type="presOf" srcId="{E432D6C0-BAA1-47D9-AAB9-3309AB9AA258}" destId="{D429D183-4684-4717-A143-55EDE7856686}" srcOrd="0" destOrd="0" presId="urn:microsoft.com/office/officeart/2005/8/layout/hierarchy1"/>
    <dgm:cxn modelId="{02415F4C-DADC-4EDC-B51C-A5557ACF965F}" type="presOf" srcId="{F6595645-B550-45D2-8086-DC8F89210B9A}" destId="{4C81C2A8-E86B-4AFA-9674-F027DA02FFF6}" srcOrd="0" destOrd="0" presId="urn:microsoft.com/office/officeart/2005/8/layout/hierarchy1"/>
    <dgm:cxn modelId="{64A1B467-F164-441B-85F6-AB500B971C29}" type="presOf" srcId="{C55CB944-44D7-4DDE-8CAD-57A68D48A097}" destId="{764319E1-FF28-44E3-9F36-4931686C8488}" srcOrd="0" destOrd="0" presId="urn:microsoft.com/office/officeart/2005/8/layout/hierarchy1"/>
    <dgm:cxn modelId="{23D7B9C4-CED0-4B5D-8A3B-7C7BE4C10797}" srcId="{84B8B932-77C1-43DB-96E4-C4D2982F0087}" destId="{62FE5FEB-0DE8-450E-B6DE-D464DD5A7F06}" srcOrd="1" destOrd="0" parTransId="{6EEEF6BA-21C6-445B-82ED-5CA45B132F0F}" sibTransId="{D5F62746-9403-4AEF-AE26-C903D1F4698D}"/>
    <dgm:cxn modelId="{07016AF6-A795-4ADE-AB70-0C52FE721483}" type="presOf" srcId="{64585647-36CB-4F71-88F3-5DB5D535FCE3}" destId="{8DF9498C-D8C5-4C16-9256-702C43281B5B}" srcOrd="0" destOrd="0" presId="urn:microsoft.com/office/officeart/2005/8/layout/hierarchy1"/>
    <dgm:cxn modelId="{244C3894-F499-4143-B39C-7C75DBEF4387}" type="presOf" srcId="{144A5D29-74EF-4C0E-BB8D-944F48C534D8}" destId="{B4D78587-89B5-4866-B0DE-B6D4826253F4}" srcOrd="0" destOrd="0" presId="urn:microsoft.com/office/officeart/2005/8/layout/hierarchy1"/>
    <dgm:cxn modelId="{CE8F4C28-AD4B-4903-91BC-84400E90F36B}" srcId="{EAC18047-9854-4D6B-A29B-EE74352D72E3}" destId="{88A5796E-0AC2-445B-A22E-E1D98D31937B}" srcOrd="0" destOrd="0" parTransId="{9D02804B-67C7-4D5E-BCEE-FFCECECF58E3}" sibTransId="{7A55ACE5-E6D1-4259-B627-B2B7F7DAB74C}"/>
    <dgm:cxn modelId="{443FAF7F-83C4-4AEA-AAA8-6E94E5EDFF4F}" srcId="{47026FC0-6FE2-47D9-9B77-25AFFCEC6BEE}" destId="{F674C81E-9B42-4610-B0A2-FF3BBE220D72}" srcOrd="0" destOrd="0" parTransId="{F36283B5-152E-40F6-98CD-2B732F78248E}" sibTransId="{2F9D8819-934D-459F-B790-80FA8E445632}"/>
    <dgm:cxn modelId="{C86AC645-B710-4B19-9BCE-F0F4BD8B74FB}" srcId="{84B8B932-77C1-43DB-96E4-C4D2982F0087}" destId="{FD66411D-3428-49B9-BABE-957B45CFF86E}" srcOrd="0" destOrd="0" parTransId="{E432D6C0-BAA1-47D9-AAB9-3309AB9AA258}" sibTransId="{FD6D77A9-ADFA-490F-B967-65D1EF18B770}"/>
    <dgm:cxn modelId="{EB688FC1-8288-4C1D-8146-71401F79C390}" type="presOf" srcId="{09A61F7F-F0AF-4D1F-B1BF-2C60273BED52}" destId="{7E1F264C-4C67-4380-825C-273BDED2D6B0}" srcOrd="0" destOrd="0" presId="urn:microsoft.com/office/officeart/2005/8/layout/hierarchy1"/>
    <dgm:cxn modelId="{1899AFDA-D8C3-4DF1-96BA-4B4B36C06D67}" srcId="{A900ED60-186B-4A9A-8D6E-B9540A048D83}" destId="{451689E2-1C67-448E-860A-06C72E8C80C1}" srcOrd="0" destOrd="0" parTransId="{89B02B54-53E6-4794-A3DB-E97E899F6D8E}" sibTransId="{FFF0D10A-2E59-40A9-ACF3-F145F9FADD58}"/>
    <dgm:cxn modelId="{E631F59A-1794-46D3-988B-48A33E47224A}" type="presOf" srcId="{EAC18047-9854-4D6B-A29B-EE74352D72E3}" destId="{A8633DA1-8575-4CE9-842D-CF7D1974D157}" srcOrd="0" destOrd="0" presId="urn:microsoft.com/office/officeart/2005/8/layout/hierarchy1"/>
    <dgm:cxn modelId="{9D068C64-1470-4567-9E74-8FE9C5B96EB3}" type="presOf" srcId="{75940AD0-48F3-41A2-8C20-7A7BD85DDD49}" destId="{538E830C-5822-4C85-AE92-272A37747D5D}" srcOrd="0" destOrd="0" presId="urn:microsoft.com/office/officeart/2005/8/layout/hierarchy1"/>
    <dgm:cxn modelId="{2DA33D8D-68D3-4F8E-89B4-3E3B136DCF59}" type="presOf" srcId="{866DC9E8-414C-4EB4-B02A-A623085A234B}" destId="{FB4451C2-A945-495A-B9A7-C91A5B1E7544}" srcOrd="0" destOrd="0" presId="urn:microsoft.com/office/officeart/2005/8/layout/hierarchy1"/>
    <dgm:cxn modelId="{43F1E3B6-D4F0-4B07-ACA2-26CF7AE657E8}" type="presOf" srcId="{451689E2-1C67-448E-860A-06C72E8C80C1}" destId="{98C86277-62F1-41A5-AAB2-23AC9A374305}" srcOrd="0" destOrd="0" presId="urn:microsoft.com/office/officeart/2005/8/layout/hierarchy1"/>
    <dgm:cxn modelId="{5B6A2601-B9AC-4263-BE2D-4ED6DD15AC7E}" type="presOf" srcId="{9E2299A3-0646-45C5-8A8D-9F301AEE707B}" destId="{2D3D7D6F-DD26-4A4A-9EA4-ADD00ADD4228}" srcOrd="0" destOrd="0" presId="urn:microsoft.com/office/officeart/2005/8/layout/hierarchy1"/>
    <dgm:cxn modelId="{CA511241-7D1A-4CA8-A0D4-C9EB4D789B33}" type="presOf" srcId="{06F37249-E399-4D4B-B546-66FD056B372B}" destId="{2A7B970F-D196-4A0B-96FE-CE47F4C1B631}" srcOrd="0" destOrd="0" presId="urn:microsoft.com/office/officeart/2005/8/layout/hierarchy1"/>
    <dgm:cxn modelId="{915D361A-D0AC-4D0F-825B-31A47293D7BD}" type="presOf" srcId="{61EB16F8-BCF4-4938-A908-812CFC731644}" destId="{DC95E767-F659-41F2-92DA-9F3328993D6D}" srcOrd="0" destOrd="0" presId="urn:microsoft.com/office/officeart/2005/8/layout/hierarchy1"/>
    <dgm:cxn modelId="{B0C82176-3259-4C19-9093-09C6AE7B2FFB}" type="presOf" srcId="{84B8B932-77C1-43DB-96E4-C4D2982F0087}" destId="{16822684-A93D-4221-A957-08B2A5FB605C}" srcOrd="0" destOrd="0" presId="urn:microsoft.com/office/officeart/2005/8/layout/hierarchy1"/>
    <dgm:cxn modelId="{35015FB9-AD97-4652-8B7A-EE2DA2299A22}" type="presOf" srcId="{FD66411D-3428-49B9-BABE-957B45CFF86E}" destId="{2070145E-F512-42D1-BD52-D798F212E5A4}" srcOrd="0" destOrd="0" presId="urn:microsoft.com/office/officeart/2005/8/layout/hierarchy1"/>
    <dgm:cxn modelId="{89CA6541-05CE-4FCE-A4CF-48026CF0D484}" type="presOf" srcId="{5D7C5556-0C09-4978-AF85-F1E2D920612A}" destId="{81F71552-C0AA-4A7D-9A5C-876BE622F006}" srcOrd="0" destOrd="0" presId="urn:microsoft.com/office/officeart/2005/8/layout/hierarchy1"/>
    <dgm:cxn modelId="{90B3D1FD-3CAF-443C-9B25-E860EE071129}" type="presOf" srcId="{D30CA0B2-D363-4978-B950-28C6740C1898}" destId="{12CA40FA-5231-4B4F-95BB-54262CA8E569}" srcOrd="0" destOrd="0" presId="urn:microsoft.com/office/officeart/2005/8/layout/hierarchy1"/>
    <dgm:cxn modelId="{5D724B58-7A89-4C09-A7DE-3F918BD9E375}" srcId="{62FE5FEB-0DE8-450E-B6DE-D464DD5A7F06}" destId="{09A61F7F-F0AF-4D1F-B1BF-2C60273BED52}" srcOrd="0" destOrd="0" parTransId="{75940AD0-48F3-41A2-8C20-7A7BD85DDD49}" sibTransId="{BD73D1CA-79A0-4BAE-BFEB-A7E7F418D761}"/>
    <dgm:cxn modelId="{861AF568-824A-4BD5-B23D-D95DE07EDBCF}" type="presOf" srcId="{DCB8BFDF-387E-4DB7-9EF7-A7279F9769B5}" destId="{F35B6B9A-FA05-4E5C-B04B-B55A8D9CB47B}" srcOrd="0" destOrd="0" presId="urn:microsoft.com/office/officeart/2005/8/layout/hierarchy1"/>
    <dgm:cxn modelId="{7B132858-8EAB-489F-BD24-F92D89D9948D}" srcId="{5D7C5556-0C09-4978-AF85-F1E2D920612A}" destId="{A900ED60-186B-4A9A-8D6E-B9540A048D83}" srcOrd="1" destOrd="0" parTransId="{5E204487-B7E1-4B3F-986F-4E2B0A174C5B}" sibTransId="{7B08967A-5ADB-4E92-B629-E784205C08C8}"/>
    <dgm:cxn modelId="{1587F89D-8468-4238-AB50-DBE414134EB5}" srcId="{47026FC0-6FE2-47D9-9B77-25AFFCEC6BEE}" destId="{6993FA1C-8A97-4728-AB24-B893226D1E71}" srcOrd="1" destOrd="0" parTransId="{9E2299A3-0646-45C5-8A8D-9F301AEE707B}" sibTransId="{7D42FE9F-C0D7-406A-AA77-8B3AA15B9951}"/>
    <dgm:cxn modelId="{3184BC99-5D9C-4EE8-A844-756A3B1A530B}" type="presOf" srcId="{47026FC0-6FE2-47D9-9B77-25AFFCEC6BEE}" destId="{5F46A9CE-704C-4EE9-916C-602DDF11F046}" srcOrd="0" destOrd="0" presId="urn:microsoft.com/office/officeart/2005/8/layout/hierarchy1"/>
    <dgm:cxn modelId="{49D85667-04CA-4AD4-99F4-45B55220A9EC}" type="presOf" srcId="{9D02804B-67C7-4D5E-BCEE-FFCECECF58E3}" destId="{4D62211D-8F38-4FB1-AEB5-381F2D444AFC}" srcOrd="0" destOrd="0" presId="urn:microsoft.com/office/officeart/2005/8/layout/hierarchy1"/>
    <dgm:cxn modelId="{070C43D6-07BA-47B4-8675-535F08FBE2C8}" srcId="{DCB8BFDF-387E-4DB7-9EF7-A7279F9769B5}" destId="{7191BE42-CB98-42F4-9C99-D56244A47B48}" srcOrd="0" destOrd="0" parTransId="{4C5BF011-4A28-4113-BD94-E275E1C23CD4}" sibTransId="{48CA24D3-3A6E-424F-AAB6-1FD2856BF631}"/>
    <dgm:cxn modelId="{803DFA2F-6213-47C2-BFE1-89CE213E3B54}" srcId="{88A5796E-0AC2-445B-A22E-E1D98D31937B}" destId="{5D7C5556-0C09-4978-AF85-F1E2D920612A}" srcOrd="0" destOrd="0" parTransId="{C55CB944-44D7-4DDE-8CAD-57A68D48A097}" sibTransId="{63D35351-F2A2-4566-970C-C38D54896E62}"/>
    <dgm:cxn modelId="{72D6F50F-44CB-4247-B07C-2A388F09CED4}" type="presOf" srcId="{3AECC625-D75B-498D-BD89-6E1591C495F8}" destId="{A0808054-3AFD-4B48-B61B-5461A20C112D}" srcOrd="0" destOrd="0" presId="urn:microsoft.com/office/officeart/2005/8/layout/hierarchy1"/>
    <dgm:cxn modelId="{1789C2BE-430B-414B-A49D-A44CF7DF516D}" type="presOf" srcId="{F36283B5-152E-40F6-98CD-2B732F78248E}" destId="{B0BFB4BB-8DCA-472A-8D4C-533E08B30127}" srcOrd="0" destOrd="0" presId="urn:microsoft.com/office/officeart/2005/8/layout/hierarchy1"/>
    <dgm:cxn modelId="{D8740702-1D6F-4E80-A0E6-ABB49F9F197E}" srcId="{1FB09BB2-9808-454A-8DE9-5422883723BC}" destId="{06F37249-E399-4D4B-B546-66FD056B372B}" srcOrd="0" destOrd="0" parTransId="{DA5C2F58-29DE-47B1-82ED-3BB113CD7035}" sibTransId="{DB702812-DA81-439C-A32E-4A1BD359EB39}"/>
    <dgm:cxn modelId="{8BDE7DDC-E27A-48F5-A499-10E696D6349E}" srcId="{F674C81E-9B42-4610-B0A2-FF3BBE220D72}" destId="{866DC9E8-414C-4EB4-B02A-A623085A234B}" srcOrd="1" destOrd="0" parTransId="{61EB16F8-BCF4-4938-A908-812CFC731644}" sibTransId="{4AC709BE-D85D-4C06-B41A-DD03E52505F3}"/>
    <dgm:cxn modelId="{06F21194-FDCF-4B35-B0EE-6F04C73BC227}" type="presOf" srcId="{4C5BF011-4A28-4113-BD94-E275E1C23CD4}" destId="{45668117-85C5-4F03-ACC4-BC2E467FD1C9}" srcOrd="0" destOrd="0" presId="urn:microsoft.com/office/officeart/2005/8/layout/hierarchy1"/>
    <dgm:cxn modelId="{D7F8D739-D6F1-4CD9-AF7D-0EBF370EAD60}" type="presOf" srcId="{62FE5FEB-0DE8-450E-B6DE-D464DD5A7F06}" destId="{83314FC5-71A9-4887-868F-68EE807AF267}" srcOrd="0" destOrd="0" presId="urn:microsoft.com/office/officeart/2005/8/layout/hierarchy1"/>
    <dgm:cxn modelId="{9ABF159C-C838-45F4-9C93-E819E0634A53}" type="presOf" srcId="{DA5C2F58-29DE-47B1-82ED-3BB113CD7035}" destId="{DC856AE6-DD72-49CE-B3A4-75300F19B35B}" srcOrd="0" destOrd="0" presId="urn:microsoft.com/office/officeart/2005/8/layout/hierarchy1"/>
    <dgm:cxn modelId="{3D8157BE-119B-4350-A537-8447B4268412}" type="presOf" srcId="{6993FA1C-8A97-4728-AB24-B893226D1E71}" destId="{D363AD06-1BB4-4F60-BB71-A0CE1340E90C}" srcOrd="0" destOrd="0" presId="urn:microsoft.com/office/officeart/2005/8/layout/hierarchy1"/>
    <dgm:cxn modelId="{98FE2E21-E8E5-4A9F-9D49-0364ADC3BED2}" type="presOf" srcId="{1FB09BB2-9808-454A-8DE9-5422883723BC}" destId="{38E26270-4868-43CB-A86B-2C653F167B31}" srcOrd="0" destOrd="0" presId="urn:microsoft.com/office/officeart/2005/8/layout/hierarchy1"/>
    <dgm:cxn modelId="{DE480CCE-6DFB-4D48-9690-7DA3137E6168}" srcId="{144A5D29-74EF-4C0E-BB8D-944F48C534D8}" destId="{EAC18047-9854-4D6B-A29B-EE74352D72E3}" srcOrd="0" destOrd="0" parTransId="{58701387-7AED-4D33-829D-082E678972AA}" sibTransId="{61E53AB1-296D-416C-AC44-7FDD73F759E9}"/>
    <dgm:cxn modelId="{4B352471-737C-4C37-8E6C-E783B348DA03}" type="presOf" srcId="{F674C81E-9B42-4610-B0A2-FF3BBE220D72}" destId="{37264A62-0ACD-42C0-B503-5C6B2BCD6A2C}" srcOrd="0" destOrd="0" presId="urn:microsoft.com/office/officeart/2005/8/layout/hierarchy1"/>
    <dgm:cxn modelId="{7E990C6A-D71A-43D1-A153-7D7D36679DCA}" type="presOf" srcId="{2B7327FF-8EED-4E45-851F-1D00CCF6700D}" destId="{E2EA4893-69F0-4223-9E73-CFFBB033485E}" srcOrd="0" destOrd="0" presId="urn:microsoft.com/office/officeart/2005/8/layout/hierarchy1"/>
    <dgm:cxn modelId="{AB00204E-E144-440C-80D8-43944BB86985}" srcId="{6993FA1C-8A97-4728-AB24-B893226D1E71}" destId="{B782F0DB-D2A2-45E2-A7E6-E365E11C6035}" srcOrd="0" destOrd="0" parTransId="{3AECC625-D75B-498D-BD89-6E1591C495F8}" sibTransId="{115D3999-3BF0-4682-B21B-D15FA5D8E86C}"/>
    <dgm:cxn modelId="{256D31D2-AE18-4C9F-8D18-6523120871E8}" type="presOf" srcId="{7191BE42-CB98-42F4-9C99-D56244A47B48}" destId="{9BCD1AF5-B0E9-4AD5-864E-21EFE15BFCCC}" srcOrd="0" destOrd="0" presId="urn:microsoft.com/office/officeart/2005/8/layout/hierarchy1"/>
    <dgm:cxn modelId="{9EA52CF0-27CB-4A8D-8E7F-95141E1201F4}" type="presOf" srcId="{B782F0DB-D2A2-45E2-A7E6-E365E11C6035}" destId="{BB283245-0B0D-4520-B237-64C3DD6A41A8}" srcOrd="0" destOrd="0" presId="urn:microsoft.com/office/officeart/2005/8/layout/hierarchy1"/>
    <dgm:cxn modelId="{30C1AABA-37D1-4D0E-9A9B-FD8B2510574A}" type="presOf" srcId="{88A5796E-0AC2-445B-A22E-E1D98D31937B}" destId="{73C16EE3-3C17-422F-A35E-1D1148DA6F96}" srcOrd="0" destOrd="0" presId="urn:microsoft.com/office/officeart/2005/8/layout/hierarchy1"/>
    <dgm:cxn modelId="{2329ADA4-9629-4041-8C41-E310C7D71C97}" srcId="{866DC9E8-414C-4EB4-B02A-A623085A234B}" destId="{DCB8BFDF-387E-4DB7-9EF7-A7279F9769B5}" srcOrd="0" destOrd="0" parTransId="{D30CA0B2-D363-4978-B950-28C6740C1898}" sibTransId="{0C472316-23D1-4246-9F29-4541FF8E820B}"/>
    <dgm:cxn modelId="{9B6C3C7B-E2F2-44EE-85F1-C19966605F38}" srcId="{F674C81E-9B42-4610-B0A2-FF3BBE220D72}" destId="{1FB09BB2-9808-454A-8DE9-5422883723BC}" srcOrd="0" destOrd="0" parTransId="{F6595645-B550-45D2-8086-DC8F89210B9A}" sibTransId="{063614C9-0350-4FEC-85C8-BB0465A76CB1}"/>
    <dgm:cxn modelId="{0251C97A-D425-4FE3-8FDF-BB99BEABF23E}" srcId="{EAC18047-9854-4D6B-A29B-EE74352D72E3}" destId="{47026FC0-6FE2-47D9-9B77-25AFFCEC6BEE}" srcOrd="1" destOrd="0" parTransId="{2B7327FF-8EED-4E45-851F-1D00CCF6700D}" sibTransId="{A8807D4E-6016-4021-88BA-16ECA6A3E08C}"/>
    <dgm:cxn modelId="{ED5C541A-44D7-477B-9839-714E1A475FF3}" type="presParOf" srcId="{B4D78587-89B5-4866-B0DE-B6D4826253F4}" destId="{9FEF09D3-D310-4BFF-80B0-CBB61039A400}" srcOrd="0" destOrd="0" presId="urn:microsoft.com/office/officeart/2005/8/layout/hierarchy1"/>
    <dgm:cxn modelId="{A00E996C-0CB6-43F9-9E7A-85D01DC7EF20}" type="presParOf" srcId="{9FEF09D3-D310-4BFF-80B0-CBB61039A400}" destId="{B15E05EB-436E-41AD-90E5-340FAC7FB568}" srcOrd="0" destOrd="0" presId="urn:microsoft.com/office/officeart/2005/8/layout/hierarchy1"/>
    <dgm:cxn modelId="{1D5FB841-F593-4E40-A079-1960DE947807}" type="presParOf" srcId="{B15E05EB-436E-41AD-90E5-340FAC7FB568}" destId="{C27FB420-F3AC-4E9A-974A-87984F9070F7}" srcOrd="0" destOrd="0" presId="urn:microsoft.com/office/officeart/2005/8/layout/hierarchy1"/>
    <dgm:cxn modelId="{DA4A5EFF-5D05-476D-A8C5-A9697A68719F}" type="presParOf" srcId="{B15E05EB-436E-41AD-90E5-340FAC7FB568}" destId="{A8633DA1-8575-4CE9-842D-CF7D1974D157}" srcOrd="1" destOrd="0" presId="urn:microsoft.com/office/officeart/2005/8/layout/hierarchy1"/>
    <dgm:cxn modelId="{5DBB2208-CE02-442C-B4B0-6C9070247EFA}" type="presParOf" srcId="{9FEF09D3-D310-4BFF-80B0-CBB61039A400}" destId="{B91F8AF4-2283-4879-A290-B1EC68BD1976}" srcOrd="1" destOrd="0" presId="urn:microsoft.com/office/officeart/2005/8/layout/hierarchy1"/>
    <dgm:cxn modelId="{53D1B88C-D0E2-4181-A5F6-208854043612}" type="presParOf" srcId="{B91F8AF4-2283-4879-A290-B1EC68BD1976}" destId="{4D62211D-8F38-4FB1-AEB5-381F2D444AFC}" srcOrd="0" destOrd="0" presId="urn:microsoft.com/office/officeart/2005/8/layout/hierarchy1"/>
    <dgm:cxn modelId="{4C059BD0-BFFD-4CC9-86DA-A9626CB97392}" type="presParOf" srcId="{B91F8AF4-2283-4879-A290-B1EC68BD1976}" destId="{D99BEFA2-1910-4D50-8435-330937547D21}" srcOrd="1" destOrd="0" presId="urn:microsoft.com/office/officeart/2005/8/layout/hierarchy1"/>
    <dgm:cxn modelId="{D5FE9D6E-0C03-43E2-B1F5-9E6C7BCE462C}" type="presParOf" srcId="{D99BEFA2-1910-4D50-8435-330937547D21}" destId="{19EAE1EF-3A07-4185-A78A-78F79FE6C4D7}" srcOrd="0" destOrd="0" presId="urn:microsoft.com/office/officeart/2005/8/layout/hierarchy1"/>
    <dgm:cxn modelId="{65C8DE1A-45A9-4760-9678-AE16762824C0}" type="presParOf" srcId="{19EAE1EF-3A07-4185-A78A-78F79FE6C4D7}" destId="{B54B2329-3BFF-4BE4-83F2-020B6849F504}" srcOrd="0" destOrd="0" presId="urn:microsoft.com/office/officeart/2005/8/layout/hierarchy1"/>
    <dgm:cxn modelId="{0D73554C-FC62-4E75-89B7-3D122FBC459B}" type="presParOf" srcId="{19EAE1EF-3A07-4185-A78A-78F79FE6C4D7}" destId="{73C16EE3-3C17-422F-A35E-1D1148DA6F96}" srcOrd="1" destOrd="0" presId="urn:microsoft.com/office/officeart/2005/8/layout/hierarchy1"/>
    <dgm:cxn modelId="{16F0413D-1EA9-4CFE-BDB4-9A2FBA61FC96}" type="presParOf" srcId="{D99BEFA2-1910-4D50-8435-330937547D21}" destId="{0F9A3B7E-BFB7-49B2-9B21-DC0B0B84CF2D}" srcOrd="1" destOrd="0" presId="urn:microsoft.com/office/officeart/2005/8/layout/hierarchy1"/>
    <dgm:cxn modelId="{CC8F1020-B56F-44B8-8118-499C4E896C38}" type="presParOf" srcId="{0F9A3B7E-BFB7-49B2-9B21-DC0B0B84CF2D}" destId="{764319E1-FF28-44E3-9F36-4931686C8488}" srcOrd="0" destOrd="0" presId="urn:microsoft.com/office/officeart/2005/8/layout/hierarchy1"/>
    <dgm:cxn modelId="{06DE2280-A3BD-4A07-8C48-7DAE37780C34}" type="presParOf" srcId="{0F9A3B7E-BFB7-49B2-9B21-DC0B0B84CF2D}" destId="{8FFE559B-07E9-4ECD-85AB-70F8D5233627}" srcOrd="1" destOrd="0" presId="urn:microsoft.com/office/officeart/2005/8/layout/hierarchy1"/>
    <dgm:cxn modelId="{789F0BBB-D065-44F9-AB39-41EC1831D511}" type="presParOf" srcId="{8FFE559B-07E9-4ECD-85AB-70F8D5233627}" destId="{E50B14F3-1534-4FC4-AD59-27437B00FA80}" srcOrd="0" destOrd="0" presId="urn:microsoft.com/office/officeart/2005/8/layout/hierarchy1"/>
    <dgm:cxn modelId="{56367755-E3CD-46B5-B8F9-CDD6A2A1A0C9}" type="presParOf" srcId="{E50B14F3-1534-4FC4-AD59-27437B00FA80}" destId="{B8A8FB71-CFE6-4C46-A07B-9A456E8B3405}" srcOrd="0" destOrd="0" presId="urn:microsoft.com/office/officeart/2005/8/layout/hierarchy1"/>
    <dgm:cxn modelId="{2F20ED5B-9A07-45FD-B65B-1F8265BB464A}" type="presParOf" srcId="{E50B14F3-1534-4FC4-AD59-27437B00FA80}" destId="{81F71552-C0AA-4A7D-9A5C-876BE622F006}" srcOrd="1" destOrd="0" presId="urn:microsoft.com/office/officeart/2005/8/layout/hierarchy1"/>
    <dgm:cxn modelId="{664FEA14-D96E-436B-8C67-C191DBC9177B}" type="presParOf" srcId="{8FFE559B-07E9-4ECD-85AB-70F8D5233627}" destId="{7F29A2DD-74E6-4112-AAE0-D2554D933422}" srcOrd="1" destOrd="0" presId="urn:microsoft.com/office/officeart/2005/8/layout/hierarchy1"/>
    <dgm:cxn modelId="{43DAFA1F-4416-4850-8226-DD31A131DE7D}" type="presParOf" srcId="{7F29A2DD-74E6-4112-AAE0-D2554D933422}" destId="{604C4E92-332D-4519-9AFC-5EEB0B04DFF7}" srcOrd="0" destOrd="0" presId="urn:microsoft.com/office/officeart/2005/8/layout/hierarchy1"/>
    <dgm:cxn modelId="{5B3EC753-9CDA-4393-81B3-CA6305A1FCCC}" type="presParOf" srcId="{7F29A2DD-74E6-4112-AAE0-D2554D933422}" destId="{20CEABDB-0F3F-44C7-86BA-208934F56528}" srcOrd="1" destOrd="0" presId="urn:microsoft.com/office/officeart/2005/8/layout/hierarchy1"/>
    <dgm:cxn modelId="{898F5F76-FBA2-4494-B163-664E9574DB79}" type="presParOf" srcId="{20CEABDB-0F3F-44C7-86BA-208934F56528}" destId="{D30C35A1-0EE9-4AE6-BB6B-1DA954C8ABF6}" srcOrd="0" destOrd="0" presId="urn:microsoft.com/office/officeart/2005/8/layout/hierarchy1"/>
    <dgm:cxn modelId="{8193CC93-20D5-4E5A-AAC4-027ADEA2BE2C}" type="presParOf" srcId="{D30C35A1-0EE9-4AE6-BB6B-1DA954C8ABF6}" destId="{80D187E8-04B7-4743-BB50-CC13AD521A67}" srcOrd="0" destOrd="0" presId="urn:microsoft.com/office/officeart/2005/8/layout/hierarchy1"/>
    <dgm:cxn modelId="{463387BC-B57F-4E93-BE8E-8B7264B7F674}" type="presParOf" srcId="{D30C35A1-0EE9-4AE6-BB6B-1DA954C8ABF6}" destId="{16822684-A93D-4221-A957-08B2A5FB605C}" srcOrd="1" destOrd="0" presId="urn:microsoft.com/office/officeart/2005/8/layout/hierarchy1"/>
    <dgm:cxn modelId="{2169B159-8D2C-4D22-B3DD-4BAB3F388D39}" type="presParOf" srcId="{20CEABDB-0F3F-44C7-86BA-208934F56528}" destId="{3809D790-633B-4303-BAA7-67AC5233A69A}" srcOrd="1" destOrd="0" presId="urn:microsoft.com/office/officeart/2005/8/layout/hierarchy1"/>
    <dgm:cxn modelId="{00147121-7E97-496C-9C83-EAA0009C0221}" type="presParOf" srcId="{3809D790-633B-4303-BAA7-67AC5233A69A}" destId="{D429D183-4684-4717-A143-55EDE7856686}" srcOrd="0" destOrd="0" presId="urn:microsoft.com/office/officeart/2005/8/layout/hierarchy1"/>
    <dgm:cxn modelId="{123A2446-EB81-4F07-8D88-E873EEAEEF32}" type="presParOf" srcId="{3809D790-633B-4303-BAA7-67AC5233A69A}" destId="{4B1529CD-B11E-492E-8316-DE5FF8FBA2DA}" srcOrd="1" destOrd="0" presId="urn:microsoft.com/office/officeart/2005/8/layout/hierarchy1"/>
    <dgm:cxn modelId="{4AD03FE2-FDD1-4125-80BC-9C07902AC91B}" type="presParOf" srcId="{4B1529CD-B11E-492E-8316-DE5FF8FBA2DA}" destId="{8430E269-4657-46DD-8C75-59296A6A7BD5}" srcOrd="0" destOrd="0" presId="urn:microsoft.com/office/officeart/2005/8/layout/hierarchy1"/>
    <dgm:cxn modelId="{A3E83216-5AA9-4C54-BD34-B65EEE72ABE8}" type="presParOf" srcId="{8430E269-4657-46DD-8C75-59296A6A7BD5}" destId="{FAA16D99-ACC2-4E59-81C1-B8F21EDB9189}" srcOrd="0" destOrd="0" presId="urn:microsoft.com/office/officeart/2005/8/layout/hierarchy1"/>
    <dgm:cxn modelId="{915E310C-AC03-4AC4-BD80-687FE7746D96}" type="presParOf" srcId="{8430E269-4657-46DD-8C75-59296A6A7BD5}" destId="{2070145E-F512-42D1-BD52-D798F212E5A4}" srcOrd="1" destOrd="0" presId="urn:microsoft.com/office/officeart/2005/8/layout/hierarchy1"/>
    <dgm:cxn modelId="{41B0DF3E-F098-47AB-AB45-F4DDC0104A4D}" type="presParOf" srcId="{4B1529CD-B11E-492E-8316-DE5FF8FBA2DA}" destId="{2AB7978E-B050-4B9E-B5A7-B1777425B7C8}" srcOrd="1" destOrd="0" presId="urn:microsoft.com/office/officeart/2005/8/layout/hierarchy1"/>
    <dgm:cxn modelId="{E0E562C6-BE7B-4821-8F09-AA0A0A725F3D}" type="presParOf" srcId="{3809D790-633B-4303-BAA7-67AC5233A69A}" destId="{D4DE6655-E3E8-49F1-865D-37E8846473A8}" srcOrd="2" destOrd="0" presId="urn:microsoft.com/office/officeart/2005/8/layout/hierarchy1"/>
    <dgm:cxn modelId="{8249F1C3-A691-4155-94E9-A146FE04ADC3}" type="presParOf" srcId="{3809D790-633B-4303-BAA7-67AC5233A69A}" destId="{E1E1AEE6-FC9B-408A-A41C-D0060ECEB90B}" srcOrd="3" destOrd="0" presId="urn:microsoft.com/office/officeart/2005/8/layout/hierarchy1"/>
    <dgm:cxn modelId="{41EC65E9-CC25-495D-B535-11976672CEAD}" type="presParOf" srcId="{E1E1AEE6-FC9B-408A-A41C-D0060ECEB90B}" destId="{564F43A8-7D9A-4D5E-B8FC-F373C65C96A2}" srcOrd="0" destOrd="0" presId="urn:microsoft.com/office/officeart/2005/8/layout/hierarchy1"/>
    <dgm:cxn modelId="{58BA6054-B1AA-4B49-BA49-BA1BE0788A65}" type="presParOf" srcId="{564F43A8-7D9A-4D5E-B8FC-F373C65C96A2}" destId="{00C96128-987C-4F2E-833F-DDAD621FBAAD}" srcOrd="0" destOrd="0" presId="urn:microsoft.com/office/officeart/2005/8/layout/hierarchy1"/>
    <dgm:cxn modelId="{CBCF4E7C-C237-436B-9F58-FC7808BE609E}" type="presParOf" srcId="{564F43A8-7D9A-4D5E-B8FC-F373C65C96A2}" destId="{83314FC5-71A9-4887-868F-68EE807AF267}" srcOrd="1" destOrd="0" presId="urn:microsoft.com/office/officeart/2005/8/layout/hierarchy1"/>
    <dgm:cxn modelId="{EB266DD9-147B-4ACF-B5D5-C58F977DCD81}" type="presParOf" srcId="{E1E1AEE6-FC9B-408A-A41C-D0060ECEB90B}" destId="{F970EE7B-7DCE-4D45-8D2E-B2214FF308FC}" srcOrd="1" destOrd="0" presId="urn:microsoft.com/office/officeart/2005/8/layout/hierarchy1"/>
    <dgm:cxn modelId="{18467F89-8BBA-402E-83B0-498A20C5095B}" type="presParOf" srcId="{F970EE7B-7DCE-4D45-8D2E-B2214FF308FC}" destId="{538E830C-5822-4C85-AE92-272A37747D5D}" srcOrd="0" destOrd="0" presId="urn:microsoft.com/office/officeart/2005/8/layout/hierarchy1"/>
    <dgm:cxn modelId="{5C5F7C54-FE0F-4C51-9CDF-FB93C1BD04D5}" type="presParOf" srcId="{F970EE7B-7DCE-4D45-8D2E-B2214FF308FC}" destId="{C5C96C80-158D-47A2-A387-BB29CCFF39FF}" srcOrd="1" destOrd="0" presId="urn:microsoft.com/office/officeart/2005/8/layout/hierarchy1"/>
    <dgm:cxn modelId="{125141EB-6B87-423C-A424-36003F0871E6}" type="presParOf" srcId="{C5C96C80-158D-47A2-A387-BB29CCFF39FF}" destId="{CDC94F0A-72CA-4774-A72A-A00FF00D99CA}" srcOrd="0" destOrd="0" presId="urn:microsoft.com/office/officeart/2005/8/layout/hierarchy1"/>
    <dgm:cxn modelId="{52CC34B6-D640-4368-9ECA-E5A03FDF03FD}" type="presParOf" srcId="{CDC94F0A-72CA-4774-A72A-A00FF00D99CA}" destId="{737B65AB-BA13-41C3-AF3C-6D8A46244685}" srcOrd="0" destOrd="0" presId="urn:microsoft.com/office/officeart/2005/8/layout/hierarchy1"/>
    <dgm:cxn modelId="{B934CB72-2241-456D-BC07-EE4207E29ADC}" type="presParOf" srcId="{CDC94F0A-72CA-4774-A72A-A00FF00D99CA}" destId="{7E1F264C-4C67-4380-825C-273BDED2D6B0}" srcOrd="1" destOrd="0" presId="urn:microsoft.com/office/officeart/2005/8/layout/hierarchy1"/>
    <dgm:cxn modelId="{46AC7942-947D-4838-BECE-8754389E3873}" type="presParOf" srcId="{C5C96C80-158D-47A2-A387-BB29CCFF39FF}" destId="{94C89518-6C0C-41CC-80B1-D7B5FEA003BB}" srcOrd="1" destOrd="0" presId="urn:microsoft.com/office/officeart/2005/8/layout/hierarchy1"/>
    <dgm:cxn modelId="{D9C721BB-539A-437F-9095-110B95EDA410}" type="presParOf" srcId="{7F29A2DD-74E6-4112-AAE0-D2554D933422}" destId="{108F3044-7079-4A6A-B975-8A99050AB0DE}" srcOrd="2" destOrd="0" presId="urn:microsoft.com/office/officeart/2005/8/layout/hierarchy1"/>
    <dgm:cxn modelId="{456057CD-159B-4F12-BFA5-7030CE54CD3B}" type="presParOf" srcId="{7F29A2DD-74E6-4112-AAE0-D2554D933422}" destId="{A93A1603-79F6-4ADB-B48F-0A6FBC998B61}" srcOrd="3" destOrd="0" presId="urn:microsoft.com/office/officeart/2005/8/layout/hierarchy1"/>
    <dgm:cxn modelId="{22113A66-CC31-48D3-980B-346C4BFF4AB2}" type="presParOf" srcId="{A93A1603-79F6-4ADB-B48F-0A6FBC998B61}" destId="{04C7DC2D-C1DB-4D82-9CA8-4EE7AA74656D}" srcOrd="0" destOrd="0" presId="urn:microsoft.com/office/officeart/2005/8/layout/hierarchy1"/>
    <dgm:cxn modelId="{259906C9-CEC9-4E47-9275-4AFDB9F5653C}" type="presParOf" srcId="{04C7DC2D-C1DB-4D82-9CA8-4EE7AA74656D}" destId="{E149ACCC-B346-4327-9B0E-DBED736BD046}" srcOrd="0" destOrd="0" presId="urn:microsoft.com/office/officeart/2005/8/layout/hierarchy1"/>
    <dgm:cxn modelId="{0D001167-4D53-4E86-87A1-B8CDBD8EE666}" type="presParOf" srcId="{04C7DC2D-C1DB-4D82-9CA8-4EE7AA74656D}" destId="{13123FFC-A0BA-45C2-9FD8-74E761DDDC7A}" srcOrd="1" destOrd="0" presId="urn:microsoft.com/office/officeart/2005/8/layout/hierarchy1"/>
    <dgm:cxn modelId="{FCBFBB19-9C51-4184-BC53-74A93C594F27}" type="presParOf" srcId="{A93A1603-79F6-4ADB-B48F-0A6FBC998B61}" destId="{C5AD5C56-74F6-47DF-8BE0-C16347149F35}" srcOrd="1" destOrd="0" presId="urn:microsoft.com/office/officeart/2005/8/layout/hierarchy1"/>
    <dgm:cxn modelId="{1C62389B-A070-4F5E-B59A-A81095C8742D}" type="presParOf" srcId="{C5AD5C56-74F6-47DF-8BE0-C16347149F35}" destId="{053BC842-5C1E-4E19-BDE8-A3262AB6A7A3}" srcOrd="0" destOrd="0" presId="urn:microsoft.com/office/officeart/2005/8/layout/hierarchy1"/>
    <dgm:cxn modelId="{3E2B9453-05DA-42A2-9BD9-253663D0B21C}" type="presParOf" srcId="{C5AD5C56-74F6-47DF-8BE0-C16347149F35}" destId="{ABF5EA92-A3C6-4398-830C-FCBA0F64F3C8}" srcOrd="1" destOrd="0" presId="urn:microsoft.com/office/officeart/2005/8/layout/hierarchy1"/>
    <dgm:cxn modelId="{C5C37DDE-2E37-4F4F-90E9-77F4E89178AA}" type="presParOf" srcId="{ABF5EA92-A3C6-4398-830C-FCBA0F64F3C8}" destId="{5AB5704D-6542-45DD-A76F-3B0DDF9E0D4B}" srcOrd="0" destOrd="0" presId="urn:microsoft.com/office/officeart/2005/8/layout/hierarchy1"/>
    <dgm:cxn modelId="{7FEE7731-8A05-42C4-B319-98B4CE87729E}" type="presParOf" srcId="{5AB5704D-6542-45DD-A76F-3B0DDF9E0D4B}" destId="{590EDDAE-916C-4013-B98B-DC8E9DC3D0B2}" srcOrd="0" destOrd="0" presId="urn:microsoft.com/office/officeart/2005/8/layout/hierarchy1"/>
    <dgm:cxn modelId="{4B4ADA9C-3585-45A4-9567-755819C6C708}" type="presParOf" srcId="{5AB5704D-6542-45DD-A76F-3B0DDF9E0D4B}" destId="{98C86277-62F1-41A5-AAB2-23AC9A374305}" srcOrd="1" destOrd="0" presId="urn:microsoft.com/office/officeart/2005/8/layout/hierarchy1"/>
    <dgm:cxn modelId="{5F744334-D211-4178-B274-184A3C680421}" type="presParOf" srcId="{ABF5EA92-A3C6-4398-830C-FCBA0F64F3C8}" destId="{446EBE1D-4C9B-4498-A3AD-6497AC2D0EB8}" srcOrd="1" destOrd="0" presId="urn:microsoft.com/office/officeart/2005/8/layout/hierarchy1"/>
    <dgm:cxn modelId="{A7348D6F-5193-4519-9037-57818E53A5C6}" type="presParOf" srcId="{B91F8AF4-2283-4879-A290-B1EC68BD1976}" destId="{E2EA4893-69F0-4223-9E73-CFFBB033485E}" srcOrd="2" destOrd="0" presId="urn:microsoft.com/office/officeart/2005/8/layout/hierarchy1"/>
    <dgm:cxn modelId="{DF1BEE96-CAEA-4777-81C3-99EEBCD15FB6}" type="presParOf" srcId="{B91F8AF4-2283-4879-A290-B1EC68BD1976}" destId="{CB60EBC3-289E-423E-BF9F-4E89013DEEE9}" srcOrd="3" destOrd="0" presId="urn:microsoft.com/office/officeart/2005/8/layout/hierarchy1"/>
    <dgm:cxn modelId="{6C413A95-A634-44EF-834C-E15832A6F0BE}" type="presParOf" srcId="{CB60EBC3-289E-423E-BF9F-4E89013DEEE9}" destId="{67838B69-2A5C-447B-B4BC-289A36D260F9}" srcOrd="0" destOrd="0" presId="urn:microsoft.com/office/officeart/2005/8/layout/hierarchy1"/>
    <dgm:cxn modelId="{C9C71F02-BBF6-416F-85CD-8D6919F3073E}" type="presParOf" srcId="{67838B69-2A5C-447B-B4BC-289A36D260F9}" destId="{C2E42444-D130-4E68-8416-DB59BE95276D}" srcOrd="0" destOrd="0" presId="urn:microsoft.com/office/officeart/2005/8/layout/hierarchy1"/>
    <dgm:cxn modelId="{EE1D0D10-32C1-44AE-A2FB-51662D9F6DC2}" type="presParOf" srcId="{67838B69-2A5C-447B-B4BC-289A36D260F9}" destId="{5F46A9CE-704C-4EE9-916C-602DDF11F046}" srcOrd="1" destOrd="0" presId="urn:microsoft.com/office/officeart/2005/8/layout/hierarchy1"/>
    <dgm:cxn modelId="{7F0D51A6-4787-4EF2-8090-EB65FBE4BBAA}" type="presParOf" srcId="{CB60EBC3-289E-423E-BF9F-4E89013DEEE9}" destId="{5F0A9074-C5F8-4D62-A69E-03810A103D3D}" srcOrd="1" destOrd="0" presId="urn:microsoft.com/office/officeart/2005/8/layout/hierarchy1"/>
    <dgm:cxn modelId="{27498704-A79E-4EDF-A88D-4D5B24D7C11A}" type="presParOf" srcId="{5F0A9074-C5F8-4D62-A69E-03810A103D3D}" destId="{B0BFB4BB-8DCA-472A-8D4C-533E08B30127}" srcOrd="0" destOrd="0" presId="urn:microsoft.com/office/officeart/2005/8/layout/hierarchy1"/>
    <dgm:cxn modelId="{E4C6A380-E4D5-4FFC-9FD0-C7D0E9B64A14}" type="presParOf" srcId="{5F0A9074-C5F8-4D62-A69E-03810A103D3D}" destId="{3D9037E4-155A-46C1-89DE-40DDCE3FD36D}" srcOrd="1" destOrd="0" presId="urn:microsoft.com/office/officeart/2005/8/layout/hierarchy1"/>
    <dgm:cxn modelId="{8C79C3D1-F569-475A-B74F-8256226EC07B}" type="presParOf" srcId="{3D9037E4-155A-46C1-89DE-40DDCE3FD36D}" destId="{51FA913C-ED4B-4C9A-9E61-A237A1B5CF6B}" srcOrd="0" destOrd="0" presId="urn:microsoft.com/office/officeart/2005/8/layout/hierarchy1"/>
    <dgm:cxn modelId="{0F948730-D15F-4273-8765-06AD82D18B31}" type="presParOf" srcId="{51FA913C-ED4B-4C9A-9E61-A237A1B5CF6B}" destId="{CFD0E36C-F319-44B7-8360-0272761EF57D}" srcOrd="0" destOrd="0" presId="urn:microsoft.com/office/officeart/2005/8/layout/hierarchy1"/>
    <dgm:cxn modelId="{2647B0C5-AD8B-450A-8C9B-18053F7D2419}" type="presParOf" srcId="{51FA913C-ED4B-4C9A-9E61-A237A1B5CF6B}" destId="{37264A62-0ACD-42C0-B503-5C6B2BCD6A2C}" srcOrd="1" destOrd="0" presId="urn:microsoft.com/office/officeart/2005/8/layout/hierarchy1"/>
    <dgm:cxn modelId="{B0A4F6D2-6B1F-4932-AFF1-7053D174E228}" type="presParOf" srcId="{3D9037E4-155A-46C1-89DE-40DDCE3FD36D}" destId="{4FFD4123-1C9D-40C3-B1E5-A87205F2CE3E}" srcOrd="1" destOrd="0" presId="urn:microsoft.com/office/officeart/2005/8/layout/hierarchy1"/>
    <dgm:cxn modelId="{F6A9570C-A8B5-45AF-AB9E-DF710A9D60E3}" type="presParOf" srcId="{4FFD4123-1C9D-40C3-B1E5-A87205F2CE3E}" destId="{4C81C2A8-E86B-4AFA-9674-F027DA02FFF6}" srcOrd="0" destOrd="0" presId="urn:microsoft.com/office/officeart/2005/8/layout/hierarchy1"/>
    <dgm:cxn modelId="{7220EFD3-EE68-48D2-A56A-230453E3019E}" type="presParOf" srcId="{4FFD4123-1C9D-40C3-B1E5-A87205F2CE3E}" destId="{D09A68B8-B401-4448-B8E1-33FAF43EC6AA}" srcOrd="1" destOrd="0" presId="urn:microsoft.com/office/officeart/2005/8/layout/hierarchy1"/>
    <dgm:cxn modelId="{5543F5DB-9DF0-4ECB-9D62-D3274DB76A7D}" type="presParOf" srcId="{D09A68B8-B401-4448-B8E1-33FAF43EC6AA}" destId="{48520B1D-9608-4F95-8F95-A718EEB75040}" srcOrd="0" destOrd="0" presId="urn:microsoft.com/office/officeart/2005/8/layout/hierarchy1"/>
    <dgm:cxn modelId="{2A338532-FE39-444E-B017-14E4DFE97A4F}" type="presParOf" srcId="{48520B1D-9608-4F95-8F95-A718EEB75040}" destId="{789DB57D-7AA0-4FE9-9420-65340DF30552}" srcOrd="0" destOrd="0" presId="urn:microsoft.com/office/officeart/2005/8/layout/hierarchy1"/>
    <dgm:cxn modelId="{83AE63DC-5988-4BE0-91EF-715A558ACFF8}" type="presParOf" srcId="{48520B1D-9608-4F95-8F95-A718EEB75040}" destId="{38E26270-4868-43CB-A86B-2C653F167B31}" srcOrd="1" destOrd="0" presId="urn:microsoft.com/office/officeart/2005/8/layout/hierarchy1"/>
    <dgm:cxn modelId="{CFCA092B-E398-4A4E-B23C-AE6BA4CF8668}" type="presParOf" srcId="{D09A68B8-B401-4448-B8E1-33FAF43EC6AA}" destId="{A461986B-B573-4349-96BC-CA300758DA7C}" srcOrd="1" destOrd="0" presId="urn:microsoft.com/office/officeart/2005/8/layout/hierarchy1"/>
    <dgm:cxn modelId="{DFDFC8BB-3D15-4269-BA99-1A9104A9E9CF}" type="presParOf" srcId="{A461986B-B573-4349-96BC-CA300758DA7C}" destId="{DC856AE6-DD72-49CE-B3A4-75300F19B35B}" srcOrd="0" destOrd="0" presId="urn:microsoft.com/office/officeart/2005/8/layout/hierarchy1"/>
    <dgm:cxn modelId="{D5C11765-4553-4903-A363-AA4B80CCC359}" type="presParOf" srcId="{A461986B-B573-4349-96BC-CA300758DA7C}" destId="{F95C9372-F948-4060-95B4-CC962513DE8B}" srcOrd="1" destOrd="0" presId="urn:microsoft.com/office/officeart/2005/8/layout/hierarchy1"/>
    <dgm:cxn modelId="{E645C8C2-FAF4-4DAB-988A-8C3F9A4AF770}" type="presParOf" srcId="{F95C9372-F948-4060-95B4-CC962513DE8B}" destId="{8F481CE8-6B43-4802-A911-688CEA932BBE}" srcOrd="0" destOrd="0" presId="urn:microsoft.com/office/officeart/2005/8/layout/hierarchy1"/>
    <dgm:cxn modelId="{244F025E-5A1C-47AD-957A-7DFB8BC445FE}" type="presParOf" srcId="{8F481CE8-6B43-4802-A911-688CEA932BBE}" destId="{0FF9F612-ACAA-4259-B53E-A7F4C026E825}" srcOrd="0" destOrd="0" presId="urn:microsoft.com/office/officeart/2005/8/layout/hierarchy1"/>
    <dgm:cxn modelId="{BDB9722F-67B1-4102-BC9F-1EC495A4279B}" type="presParOf" srcId="{8F481CE8-6B43-4802-A911-688CEA932BBE}" destId="{2A7B970F-D196-4A0B-96FE-CE47F4C1B631}" srcOrd="1" destOrd="0" presId="urn:microsoft.com/office/officeart/2005/8/layout/hierarchy1"/>
    <dgm:cxn modelId="{9FC83137-5C12-4A38-A6B7-1B92A7288F2E}" type="presParOf" srcId="{F95C9372-F948-4060-95B4-CC962513DE8B}" destId="{675FCF05-6B42-4ADC-B2D0-6AF206DD9FD5}" srcOrd="1" destOrd="0" presId="urn:microsoft.com/office/officeart/2005/8/layout/hierarchy1"/>
    <dgm:cxn modelId="{ACDE9F66-0BF5-4D6B-8B11-B13311BC58F4}" type="presParOf" srcId="{4FFD4123-1C9D-40C3-B1E5-A87205F2CE3E}" destId="{DC95E767-F659-41F2-92DA-9F3328993D6D}" srcOrd="2" destOrd="0" presId="urn:microsoft.com/office/officeart/2005/8/layout/hierarchy1"/>
    <dgm:cxn modelId="{89B8E6EB-DF2B-46F3-9A3E-8383073706C3}" type="presParOf" srcId="{4FFD4123-1C9D-40C3-B1E5-A87205F2CE3E}" destId="{026F7645-3035-4916-A044-5DD2DF2FB6FD}" srcOrd="3" destOrd="0" presId="urn:microsoft.com/office/officeart/2005/8/layout/hierarchy1"/>
    <dgm:cxn modelId="{63B7F659-61DF-4860-9CDA-DEB92F9A5A52}" type="presParOf" srcId="{026F7645-3035-4916-A044-5DD2DF2FB6FD}" destId="{5DAB4E15-35F1-4BA5-8060-DFC88F56022C}" srcOrd="0" destOrd="0" presId="urn:microsoft.com/office/officeart/2005/8/layout/hierarchy1"/>
    <dgm:cxn modelId="{55B81413-719F-4551-991E-D13DDFA97C7A}" type="presParOf" srcId="{5DAB4E15-35F1-4BA5-8060-DFC88F56022C}" destId="{4BDC7CA4-E7DB-401A-A69E-AD5651334CC6}" srcOrd="0" destOrd="0" presId="urn:microsoft.com/office/officeart/2005/8/layout/hierarchy1"/>
    <dgm:cxn modelId="{CA0F7DD1-D68A-4346-A422-570103D543FD}" type="presParOf" srcId="{5DAB4E15-35F1-4BA5-8060-DFC88F56022C}" destId="{FB4451C2-A945-495A-B9A7-C91A5B1E7544}" srcOrd="1" destOrd="0" presId="urn:microsoft.com/office/officeart/2005/8/layout/hierarchy1"/>
    <dgm:cxn modelId="{5E49C4C7-4623-4B29-A627-194AF7DFD4F1}" type="presParOf" srcId="{026F7645-3035-4916-A044-5DD2DF2FB6FD}" destId="{97F31A7C-C7CA-4669-97D8-07994FD17610}" srcOrd="1" destOrd="0" presId="urn:microsoft.com/office/officeart/2005/8/layout/hierarchy1"/>
    <dgm:cxn modelId="{89CCBAA4-0513-416D-89B9-94FEC1716798}" type="presParOf" srcId="{97F31A7C-C7CA-4669-97D8-07994FD17610}" destId="{12CA40FA-5231-4B4F-95BB-54262CA8E569}" srcOrd="0" destOrd="0" presId="urn:microsoft.com/office/officeart/2005/8/layout/hierarchy1"/>
    <dgm:cxn modelId="{029D3A37-7613-4FB0-AB2C-C25A594659C5}" type="presParOf" srcId="{97F31A7C-C7CA-4669-97D8-07994FD17610}" destId="{48921EC8-7659-418E-8413-9F3D2FEDC167}" srcOrd="1" destOrd="0" presId="urn:microsoft.com/office/officeart/2005/8/layout/hierarchy1"/>
    <dgm:cxn modelId="{093E313C-34DA-4774-A9A1-5484697F41B9}" type="presParOf" srcId="{48921EC8-7659-418E-8413-9F3D2FEDC167}" destId="{40535A58-7176-4722-942C-FCB88A6BA11E}" srcOrd="0" destOrd="0" presId="urn:microsoft.com/office/officeart/2005/8/layout/hierarchy1"/>
    <dgm:cxn modelId="{7A1BEAFE-9AD0-474A-908F-101BDA7A7349}" type="presParOf" srcId="{40535A58-7176-4722-942C-FCB88A6BA11E}" destId="{5115F4E0-A55B-4113-BCF5-5AC46F817067}" srcOrd="0" destOrd="0" presId="urn:microsoft.com/office/officeart/2005/8/layout/hierarchy1"/>
    <dgm:cxn modelId="{0954F4F3-F0A2-460A-A634-1D09E54ED2AB}" type="presParOf" srcId="{40535A58-7176-4722-942C-FCB88A6BA11E}" destId="{F35B6B9A-FA05-4E5C-B04B-B55A8D9CB47B}" srcOrd="1" destOrd="0" presId="urn:microsoft.com/office/officeart/2005/8/layout/hierarchy1"/>
    <dgm:cxn modelId="{850E6CEE-E687-4EEC-A48C-C1B58D4ED7AE}" type="presParOf" srcId="{48921EC8-7659-418E-8413-9F3D2FEDC167}" destId="{D8F091A4-8751-4A8C-A969-96A3C78BEA25}" srcOrd="1" destOrd="0" presId="urn:microsoft.com/office/officeart/2005/8/layout/hierarchy1"/>
    <dgm:cxn modelId="{1A9618B1-075C-454B-B2A0-38AB797146D2}" type="presParOf" srcId="{D8F091A4-8751-4A8C-A969-96A3C78BEA25}" destId="{45668117-85C5-4F03-ACC4-BC2E467FD1C9}" srcOrd="0" destOrd="0" presId="urn:microsoft.com/office/officeart/2005/8/layout/hierarchy1"/>
    <dgm:cxn modelId="{0023793F-A5D0-412D-B5B8-34DF94195D00}" type="presParOf" srcId="{D8F091A4-8751-4A8C-A969-96A3C78BEA25}" destId="{B8BAED9A-4AC6-4483-9C12-9BB3C5094D1C}" srcOrd="1" destOrd="0" presId="urn:microsoft.com/office/officeart/2005/8/layout/hierarchy1"/>
    <dgm:cxn modelId="{167CABD8-4757-4320-8EA0-DABB71BCAD04}" type="presParOf" srcId="{B8BAED9A-4AC6-4483-9C12-9BB3C5094D1C}" destId="{F511D7EB-DBE3-4508-98D1-273026B0835F}" srcOrd="0" destOrd="0" presId="urn:microsoft.com/office/officeart/2005/8/layout/hierarchy1"/>
    <dgm:cxn modelId="{D276AE1C-638B-4F76-89C8-75F3CC9DC090}" type="presParOf" srcId="{F511D7EB-DBE3-4508-98D1-273026B0835F}" destId="{EC5153D0-0E8C-4A0B-80CE-80512BE4291E}" srcOrd="0" destOrd="0" presId="urn:microsoft.com/office/officeart/2005/8/layout/hierarchy1"/>
    <dgm:cxn modelId="{4E4B5A30-F245-4468-94A3-8958715C212D}" type="presParOf" srcId="{F511D7EB-DBE3-4508-98D1-273026B0835F}" destId="{9BCD1AF5-B0E9-4AD5-864E-21EFE15BFCCC}" srcOrd="1" destOrd="0" presId="urn:microsoft.com/office/officeart/2005/8/layout/hierarchy1"/>
    <dgm:cxn modelId="{5613D0CD-B138-4769-9247-2A7163E9D4FD}" type="presParOf" srcId="{B8BAED9A-4AC6-4483-9C12-9BB3C5094D1C}" destId="{06550DE5-3F9C-489F-A7B3-56F4ED0E8054}" srcOrd="1" destOrd="0" presId="urn:microsoft.com/office/officeart/2005/8/layout/hierarchy1"/>
    <dgm:cxn modelId="{D75DB1DA-08D5-4DC5-B781-1D6E885F9DD4}" type="presParOf" srcId="{5F0A9074-C5F8-4D62-A69E-03810A103D3D}" destId="{2D3D7D6F-DD26-4A4A-9EA4-ADD00ADD4228}" srcOrd="2" destOrd="0" presId="urn:microsoft.com/office/officeart/2005/8/layout/hierarchy1"/>
    <dgm:cxn modelId="{DAF96719-4428-4C99-AFC1-8A97C14826B6}" type="presParOf" srcId="{5F0A9074-C5F8-4D62-A69E-03810A103D3D}" destId="{8E3E3A32-01CF-4CED-9F2A-95E2EDBBE322}" srcOrd="3" destOrd="0" presId="urn:microsoft.com/office/officeart/2005/8/layout/hierarchy1"/>
    <dgm:cxn modelId="{80E7E071-478D-40F6-A0FA-D367CA2B2EA1}" type="presParOf" srcId="{8E3E3A32-01CF-4CED-9F2A-95E2EDBBE322}" destId="{660297C3-246E-4419-BB01-3EC04B26FC98}" srcOrd="0" destOrd="0" presId="urn:microsoft.com/office/officeart/2005/8/layout/hierarchy1"/>
    <dgm:cxn modelId="{7364318F-399A-447A-9BFA-8D350EA807B4}" type="presParOf" srcId="{660297C3-246E-4419-BB01-3EC04B26FC98}" destId="{E5DFA3A8-3B2D-4589-93D7-5E59B98D8543}" srcOrd="0" destOrd="0" presId="urn:microsoft.com/office/officeart/2005/8/layout/hierarchy1"/>
    <dgm:cxn modelId="{9695D7B3-BCD7-49C8-B2E6-D73E9D3A59EA}" type="presParOf" srcId="{660297C3-246E-4419-BB01-3EC04B26FC98}" destId="{D363AD06-1BB4-4F60-BB71-A0CE1340E90C}" srcOrd="1" destOrd="0" presId="urn:microsoft.com/office/officeart/2005/8/layout/hierarchy1"/>
    <dgm:cxn modelId="{1F3CC57D-23F4-4CE8-B5CE-A68AACA9E9A7}" type="presParOf" srcId="{8E3E3A32-01CF-4CED-9F2A-95E2EDBBE322}" destId="{7DDF66B6-DF6D-4CFB-8070-0E38E294CBA2}" srcOrd="1" destOrd="0" presId="urn:microsoft.com/office/officeart/2005/8/layout/hierarchy1"/>
    <dgm:cxn modelId="{CAF87588-458C-4CBC-8774-05603B17F8F0}" type="presParOf" srcId="{7DDF66B6-DF6D-4CFB-8070-0E38E294CBA2}" destId="{A0808054-3AFD-4B48-B61B-5461A20C112D}" srcOrd="0" destOrd="0" presId="urn:microsoft.com/office/officeart/2005/8/layout/hierarchy1"/>
    <dgm:cxn modelId="{D1337C3C-C02F-4F5A-AB72-F57450FAA9FE}" type="presParOf" srcId="{7DDF66B6-DF6D-4CFB-8070-0E38E294CBA2}" destId="{F5101891-F6B6-4703-8468-B52A9B943FF9}" srcOrd="1" destOrd="0" presId="urn:microsoft.com/office/officeart/2005/8/layout/hierarchy1"/>
    <dgm:cxn modelId="{7106E17D-BCBD-4A10-BEC7-3869A9C295C3}" type="presParOf" srcId="{F5101891-F6B6-4703-8468-B52A9B943FF9}" destId="{7B95A2AB-0476-4DA1-9FEF-ADCEC5D89BB0}" srcOrd="0" destOrd="0" presId="urn:microsoft.com/office/officeart/2005/8/layout/hierarchy1"/>
    <dgm:cxn modelId="{DE1E7690-342C-49F9-8659-A24E896ADF37}" type="presParOf" srcId="{7B95A2AB-0476-4DA1-9FEF-ADCEC5D89BB0}" destId="{62AA9215-2B4F-4B38-B93E-B6DF6D57F97E}" srcOrd="0" destOrd="0" presId="urn:microsoft.com/office/officeart/2005/8/layout/hierarchy1"/>
    <dgm:cxn modelId="{EEA32488-D9D6-4E8B-AF4A-85C8AE9D8A54}" type="presParOf" srcId="{7B95A2AB-0476-4DA1-9FEF-ADCEC5D89BB0}" destId="{BB283245-0B0D-4520-B237-64C3DD6A41A8}" srcOrd="1" destOrd="0" presId="urn:microsoft.com/office/officeart/2005/8/layout/hierarchy1"/>
    <dgm:cxn modelId="{741A19C9-CF0A-4AB3-B2A5-22CDF083E167}" type="presParOf" srcId="{F5101891-F6B6-4703-8468-B52A9B943FF9}" destId="{7CB1A932-05E3-4958-BF84-741C3259157C}" srcOrd="1" destOrd="0" presId="urn:microsoft.com/office/officeart/2005/8/layout/hierarchy1"/>
    <dgm:cxn modelId="{8AEB2E37-CB83-4427-91E8-B20645D41181}" type="presParOf" srcId="{7DDF66B6-DF6D-4CFB-8070-0E38E294CBA2}" destId="{E2F720B7-38D0-43A0-91A6-31E65E4CC1C9}" srcOrd="2" destOrd="0" presId="urn:microsoft.com/office/officeart/2005/8/layout/hierarchy1"/>
    <dgm:cxn modelId="{E4F3DE60-70FE-465B-BBBD-2958C15AFD8E}" type="presParOf" srcId="{7DDF66B6-DF6D-4CFB-8070-0E38E294CBA2}" destId="{18A1D647-CADB-41D3-92E0-3EBB40C7B7D4}" srcOrd="3" destOrd="0" presId="urn:microsoft.com/office/officeart/2005/8/layout/hierarchy1"/>
    <dgm:cxn modelId="{9B0C6B9B-8A3B-4157-AC09-54CA311B09A9}" type="presParOf" srcId="{18A1D647-CADB-41D3-92E0-3EBB40C7B7D4}" destId="{B63F1170-A2FD-436D-A60D-63D41227C64D}" srcOrd="0" destOrd="0" presId="urn:microsoft.com/office/officeart/2005/8/layout/hierarchy1"/>
    <dgm:cxn modelId="{2B3FE35A-0F7B-4277-856A-5644833344CE}" type="presParOf" srcId="{B63F1170-A2FD-436D-A60D-63D41227C64D}" destId="{C2EE93A5-47EB-4FD8-A198-7BE0AB4AFEFE}" srcOrd="0" destOrd="0" presId="urn:microsoft.com/office/officeart/2005/8/layout/hierarchy1"/>
    <dgm:cxn modelId="{DCB09E55-B888-436D-B285-579FCEC2DDCC}" type="presParOf" srcId="{B63F1170-A2FD-436D-A60D-63D41227C64D}" destId="{8DF9498C-D8C5-4C16-9256-702C43281B5B}" srcOrd="1" destOrd="0" presId="urn:microsoft.com/office/officeart/2005/8/layout/hierarchy1"/>
    <dgm:cxn modelId="{BA0CC37A-E595-4259-800A-9940FCC16316}" type="presParOf" srcId="{18A1D647-CADB-41D3-92E0-3EBB40C7B7D4}" destId="{02C491B9-A116-4AA2-9F05-8DB4C931D466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44A5D29-74EF-4C0E-BB8D-944F48C534D8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EAC18047-9854-4D6B-A29B-EE74352D72E3}">
      <dgm:prSet phldrT="[文字]" custT="1"/>
      <dgm:spPr/>
      <dgm:t>
        <a:bodyPr/>
        <a:lstStyle/>
        <a:p>
          <a:r>
            <a:rPr lang="zh-TW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rPr>
            <a:t>組長期望好朋友兼組員在限期前完成負責的報告部分，但好朋友表現不理想，他擔心會影響友誼</a:t>
          </a:r>
          <a:endParaRPr lang="zh-TW" altLang="en-US" sz="1600" b="1" dirty="0"/>
        </a:p>
      </dgm:t>
    </dgm:pt>
    <dgm:pt modelId="{58701387-7AED-4D33-829D-082E678972AA}" type="parTrans" cxnId="{DE480CCE-6DFB-4D48-9690-7DA3137E6168}">
      <dgm:prSet/>
      <dgm:spPr/>
      <dgm:t>
        <a:bodyPr/>
        <a:lstStyle/>
        <a:p>
          <a:endParaRPr lang="zh-TW" altLang="en-US" sz="1600" b="1"/>
        </a:p>
      </dgm:t>
    </dgm:pt>
    <dgm:pt modelId="{61E53AB1-296D-416C-AC44-7FDD73F759E9}" type="sibTrans" cxnId="{DE480CCE-6DFB-4D48-9690-7DA3137E6168}">
      <dgm:prSet/>
      <dgm:spPr/>
      <dgm:t>
        <a:bodyPr/>
        <a:lstStyle/>
        <a:p>
          <a:endParaRPr lang="zh-TW" altLang="en-US" sz="1600" b="1"/>
        </a:p>
      </dgm:t>
    </dgm:pt>
    <dgm:pt modelId="{88A5796E-0AC2-445B-A22E-E1D98D31937B}">
      <dgm:prSet phldrT="[文字]" custT="1"/>
      <dgm:spPr/>
      <dgm:t>
        <a:bodyPr/>
        <a:lstStyle/>
        <a:p>
          <a:r>
            <a:rPr lang="zh-TW" altLang="en-US" sz="1600" b="1" dirty="0" smtClean="0"/>
            <a:t>外部</a:t>
          </a:r>
        </a:p>
      </dgm:t>
    </dgm:pt>
    <dgm:pt modelId="{9D02804B-67C7-4D5E-BCEE-FFCECECF58E3}" type="parTrans" cxnId="{CE8F4C28-AD4B-4903-91BC-84400E90F36B}">
      <dgm:prSet/>
      <dgm:spPr/>
      <dgm:t>
        <a:bodyPr/>
        <a:lstStyle/>
        <a:p>
          <a:endParaRPr lang="zh-TW" altLang="en-US" sz="1600" b="1"/>
        </a:p>
      </dgm:t>
    </dgm:pt>
    <dgm:pt modelId="{7A55ACE5-E6D1-4259-B627-B2B7F7DAB74C}" type="sibTrans" cxnId="{CE8F4C28-AD4B-4903-91BC-84400E90F36B}">
      <dgm:prSet/>
      <dgm:spPr/>
      <dgm:t>
        <a:bodyPr/>
        <a:lstStyle/>
        <a:p>
          <a:endParaRPr lang="zh-TW" altLang="en-US" sz="1600" b="1"/>
        </a:p>
      </dgm:t>
    </dgm:pt>
    <dgm:pt modelId="{5D7C5556-0C09-4978-AF85-F1E2D920612A}">
      <dgm:prSet phldrT="[文字]" custT="1"/>
      <dgm:spPr/>
      <dgm:t>
        <a:bodyPr/>
        <a:lstStyle/>
        <a:p>
          <a:r>
            <a:rPr lang="zh-TW" altLang="en-US" sz="1600" b="1" dirty="0" smtClean="0">
              <a:latin typeface="+mn-ea"/>
            </a:rPr>
            <a:t>向老師告發好朋友</a:t>
          </a:r>
          <a:endParaRPr lang="zh-TW" altLang="en-US" sz="1600" b="1" dirty="0"/>
        </a:p>
      </dgm:t>
    </dgm:pt>
    <dgm:pt modelId="{C55CB944-44D7-4DDE-8CAD-57A68D48A097}" type="parTrans" cxnId="{803DFA2F-6213-47C2-BFE1-89CE213E3B54}">
      <dgm:prSet/>
      <dgm:spPr/>
      <dgm:t>
        <a:bodyPr/>
        <a:lstStyle/>
        <a:p>
          <a:endParaRPr lang="zh-TW" altLang="en-US" sz="1600" b="1"/>
        </a:p>
      </dgm:t>
    </dgm:pt>
    <dgm:pt modelId="{63D35351-F2A2-4566-970C-C38D54896E62}" type="sibTrans" cxnId="{803DFA2F-6213-47C2-BFE1-89CE213E3B54}">
      <dgm:prSet/>
      <dgm:spPr/>
      <dgm:t>
        <a:bodyPr/>
        <a:lstStyle/>
        <a:p>
          <a:endParaRPr lang="zh-TW" altLang="en-US" sz="1600" b="1"/>
        </a:p>
      </dgm:t>
    </dgm:pt>
    <dgm:pt modelId="{F674C81E-9B42-4610-B0A2-FF3BBE220D72}">
      <dgm:prSet phldrT="[文字]" custT="1"/>
      <dgm:spPr/>
      <dgm:t>
        <a:bodyPr/>
        <a:lstStyle/>
        <a:p>
          <a:r>
            <a:rPr lang="zh-TW" altLang="en-US" sz="1600" b="1" dirty="0" smtClean="0"/>
            <a:t>與好朋友傾談</a:t>
          </a:r>
          <a:endParaRPr lang="zh-TW" altLang="en-US" sz="1600" b="1" dirty="0"/>
        </a:p>
      </dgm:t>
    </dgm:pt>
    <dgm:pt modelId="{F36283B5-152E-40F6-98CD-2B732F78248E}" type="parTrans" cxnId="{443FAF7F-83C4-4AEA-AAA8-6E94E5EDFF4F}">
      <dgm:prSet/>
      <dgm:spPr/>
      <dgm:t>
        <a:bodyPr/>
        <a:lstStyle/>
        <a:p>
          <a:endParaRPr lang="zh-TW" altLang="en-US" sz="1600" b="1"/>
        </a:p>
      </dgm:t>
    </dgm:pt>
    <dgm:pt modelId="{2F9D8819-934D-459F-B790-80FA8E445632}" type="sibTrans" cxnId="{443FAF7F-83C4-4AEA-AAA8-6E94E5EDFF4F}">
      <dgm:prSet/>
      <dgm:spPr/>
      <dgm:t>
        <a:bodyPr/>
        <a:lstStyle/>
        <a:p>
          <a:endParaRPr lang="zh-TW" altLang="en-US" sz="1600" b="1"/>
        </a:p>
      </dgm:t>
    </dgm:pt>
    <dgm:pt modelId="{47026FC0-6FE2-47D9-9B77-25AFFCEC6BEE}">
      <dgm:prSet phldrT="[文字]" custT="1"/>
      <dgm:spPr/>
      <dgm:t>
        <a:bodyPr/>
        <a:lstStyle/>
        <a:p>
          <a:r>
            <a:rPr lang="zh-TW" altLang="en-US" sz="1600" b="1" dirty="0" smtClean="0"/>
            <a:t>內部</a:t>
          </a:r>
          <a:endParaRPr lang="zh-TW" altLang="en-US" sz="1600" b="1" dirty="0"/>
        </a:p>
      </dgm:t>
    </dgm:pt>
    <dgm:pt modelId="{2B7327FF-8EED-4E45-851F-1D00CCF6700D}" type="parTrans" cxnId="{0251C97A-D425-4FE3-8FDF-BB99BEABF23E}">
      <dgm:prSet/>
      <dgm:spPr/>
      <dgm:t>
        <a:bodyPr/>
        <a:lstStyle/>
        <a:p>
          <a:endParaRPr lang="zh-TW" altLang="en-US" sz="1600" b="1"/>
        </a:p>
      </dgm:t>
    </dgm:pt>
    <dgm:pt modelId="{A8807D4E-6016-4021-88BA-16ECA6A3E08C}" type="sibTrans" cxnId="{0251C97A-D425-4FE3-8FDF-BB99BEABF23E}">
      <dgm:prSet/>
      <dgm:spPr/>
      <dgm:t>
        <a:bodyPr/>
        <a:lstStyle/>
        <a:p>
          <a:endParaRPr lang="zh-TW" altLang="en-US" sz="1600" b="1"/>
        </a:p>
      </dgm:t>
    </dgm:pt>
    <dgm:pt modelId="{6993FA1C-8A97-4728-AB24-B893226D1E71}">
      <dgm:prSet phldrT="[文字]" custT="1"/>
      <dgm:spPr/>
      <dgm:t>
        <a:bodyPr/>
        <a:lstStyle/>
        <a:p>
          <a:r>
            <a:rPr lang="zh-TW" altLang="en-US" sz="1600" b="1" dirty="0" smtClean="0">
              <a:latin typeface="+mn-ea"/>
            </a:rPr>
            <a:t>自己完成好朋友負責的部分</a:t>
          </a:r>
          <a:endParaRPr lang="zh-TW" altLang="en-US" sz="1600" b="1" dirty="0"/>
        </a:p>
      </dgm:t>
    </dgm:pt>
    <dgm:pt modelId="{9E2299A3-0646-45C5-8A8D-9F301AEE707B}" type="parTrans" cxnId="{1587F89D-8468-4238-AB50-DBE414134EB5}">
      <dgm:prSet/>
      <dgm:spPr/>
      <dgm:t>
        <a:bodyPr/>
        <a:lstStyle/>
        <a:p>
          <a:endParaRPr lang="zh-TW" altLang="en-US" sz="1600"/>
        </a:p>
      </dgm:t>
    </dgm:pt>
    <dgm:pt modelId="{7D42FE9F-C0D7-406A-AA77-8B3AA15B9951}" type="sibTrans" cxnId="{1587F89D-8468-4238-AB50-DBE414134EB5}">
      <dgm:prSet/>
      <dgm:spPr/>
      <dgm:t>
        <a:bodyPr/>
        <a:lstStyle/>
        <a:p>
          <a:endParaRPr lang="zh-TW" altLang="en-US" sz="1600"/>
        </a:p>
      </dgm:t>
    </dgm:pt>
    <dgm:pt modelId="{84B8B932-77C1-43DB-96E4-C4D2982F0087}">
      <dgm:prSet phldrT="[文字]" custT="1"/>
      <dgm:spPr/>
      <dgm:t>
        <a:bodyPr/>
        <a:lstStyle/>
        <a:p>
          <a:r>
            <a:rPr lang="zh-TW" altLang="en-US" sz="1600" b="1" dirty="0" smtClean="0"/>
            <a:t>由老師負責督促好朋友</a:t>
          </a:r>
          <a:endParaRPr lang="zh-TW" altLang="en-US" sz="1600" b="1" dirty="0"/>
        </a:p>
      </dgm:t>
    </dgm:pt>
    <dgm:pt modelId="{3ECFD3C8-0A3C-4BD8-BEA2-0B01EA5BA8A9}" type="parTrans" cxnId="{DC2FE5F5-5008-4E7D-B307-05110576BF6A}">
      <dgm:prSet/>
      <dgm:spPr/>
      <dgm:t>
        <a:bodyPr/>
        <a:lstStyle/>
        <a:p>
          <a:endParaRPr lang="zh-TW" altLang="en-US" sz="1600"/>
        </a:p>
      </dgm:t>
    </dgm:pt>
    <dgm:pt modelId="{F926D335-9F8F-4D44-84FA-F50B81401E45}" type="sibTrans" cxnId="{DC2FE5F5-5008-4E7D-B307-05110576BF6A}">
      <dgm:prSet/>
      <dgm:spPr/>
      <dgm:t>
        <a:bodyPr/>
        <a:lstStyle/>
        <a:p>
          <a:endParaRPr lang="zh-TW" altLang="en-US" sz="1600"/>
        </a:p>
      </dgm:t>
    </dgm:pt>
    <dgm:pt modelId="{A900ED60-186B-4A9A-8D6E-B9540A048D83}">
      <dgm:prSet custT="1"/>
      <dgm:spPr/>
      <dgm:t>
        <a:bodyPr/>
        <a:lstStyle/>
        <a:p>
          <a:r>
            <a:rPr lang="zh-TW" altLang="en-US" sz="1600" b="1" dirty="0" smtClean="0"/>
            <a:t>老師請組長自行處理</a:t>
          </a:r>
          <a:endParaRPr lang="zh-TW" altLang="en-US" sz="1600" b="1" dirty="0"/>
        </a:p>
      </dgm:t>
    </dgm:pt>
    <dgm:pt modelId="{5E204487-B7E1-4B3F-986F-4E2B0A174C5B}" type="parTrans" cxnId="{7B132858-8EAB-489F-BD24-F92D89D9948D}">
      <dgm:prSet/>
      <dgm:spPr/>
      <dgm:t>
        <a:bodyPr/>
        <a:lstStyle/>
        <a:p>
          <a:endParaRPr lang="zh-TW" altLang="en-US" sz="1600"/>
        </a:p>
      </dgm:t>
    </dgm:pt>
    <dgm:pt modelId="{7B08967A-5ADB-4E92-B629-E784205C08C8}" type="sibTrans" cxnId="{7B132858-8EAB-489F-BD24-F92D89D9948D}">
      <dgm:prSet/>
      <dgm:spPr/>
      <dgm:t>
        <a:bodyPr/>
        <a:lstStyle/>
        <a:p>
          <a:endParaRPr lang="zh-TW" altLang="en-US" sz="1600"/>
        </a:p>
      </dgm:t>
    </dgm:pt>
    <dgm:pt modelId="{1FB09BB2-9808-454A-8DE9-5422883723BC}">
      <dgm:prSet phldrT="[文字]" custT="1"/>
      <dgm:spPr/>
      <dgm:t>
        <a:bodyPr/>
        <a:lstStyle/>
        <a:p>
          <a:r>
            <a:rPr lang="zh-TW" altLang="en-US" sz="1600" b="1" dirty="0" smtClean="0"/>
            <a:t>與好朋友共同商討方法</a:t>
          </a:r>
          <a:endParaRPr lang="zh-TW" altLang="en-US" sz="1600" b="1" dirty="0"/>
        </a:p>
      </dgm:t>
    </dgm:pt>
    <dgm:pt modelId="{F6595645-B550-45D2-8086-DC8F89210B9A}" type="parTrans" cxnId="{9B6C3C7B-E2F2-44EE-85F1-C19966605F38}">
      <dgm:prSet/>
      <dgm:spPr/>
      <dgm:t>
        <a:bodyPr/>
        <a:lstStyle/>
        <a:p>
          <a:endParaRPr lang="zh-TW" altLang="en-US" sz="1600"/>
        </a:p>
      </dgm:t>
    </dgm:pt>
    <dgm:pt modelId="{063614C9-0350-4FEC-85C8-BB0465A76CB1}" type="sibTrans" cxnId="{9B6C3C7B-E2F2-44EE-85F1-C19966605F38}">
      <dgm:prSet/>
      <dgm:spPr/>
      <dgm:t>
        <a:bodyPr/>
        <a:lstStyle/>
        <a:p>
          <a:endParaRPr lang="zh-TW" altLang="en-US" sz="1600"/>
        </a:p>
      </dgm:t>
    </dgm:pt>
    <dgm:pt modelId="{866DC9E8-414C-4EB4-B02A-A623085A234B}">
      <dgm:prSet custT="1"/>
      <dgm:spPr/>
      <dgm:t>
        <a:bodyPr/>
        <a:lstStyle/>
        <a:p>
          <a:r>
            <a:rPr lang="zh-TW" altLang="en-US" sz="1600" b="1" dirty="0" smtClean="0"/>
            <a:t>好朋友不予理會</a:t>
          </a:r>
        </a:p>
      </dgm:t>
    </dgm:pt>
    <dgm:pt modelId="{61EB16F8-BCF4-4938-A908-812CFC731644}" type="parTrans" cxnId="{8BDE7DDC-E27A-48F5-A499-10E696D6349E}">
      <dgm:prSet/>
      <dgm:spPr/>
      <dgm:t>
        <a:bodyPr/>
        <a:lstStyle/>
        <a:p>
          <a:endParaRPr lang="zh-TW" altLang="en-US" sz="1600"/>
        </a:p>
      </dgm:t>
    </dgm:pt>
    <dgm:pt modelId="{4AC709BE-D85D-4C06-B41A-DD03E52505F3}" type="sibTrans" cxnId="{8BDE7DDC-E27A-48F5-A499-10E696D6349E}">
      <dgm:prSet/>
      <dgm:spPr/>
      <dgm:t>
        <a:bodyPr/>
        <a:lstStyle/>
        <a:p>
          <a:endParaRPr lang="zh-TW" altLang="en-US" sz="1600"/>
        </a:p>
      </dgm:t>
    </dgm:pt>
    <dgm:pt modelId="{B782F0DB-D2A2-45E2-A7E6-E365E11C6035}">
      <dgm:prSet phldrT="[文字]" custT="1"/>
      <dgm:spPr/>
      <dgm:t>
        <a:bodyPr/>
        <a:lstStyle/>
        <a:p>
          <a:r>
            <a:rPr lang="zh-TW" altLang="en-US" sz="1600" b="1" dirty="0" smtClean="0"/>
            <a:t>準時完成報告</a:t>
          </a:r>
          <a:endParaRPr lang="zh-TW" altLang="en-US" sz="1600" b="1" dirty="0"/>
        </a:p>
      </dgm:t>
    </dgm:pt>
    <dgm:pt modelId="{3AECC625-D75B-498D-BD89-6E1591C495F8}" type="parTrans" cxnId="{AB00204E-E144-440C-80D8-43944BB86985}">
      <dgm:prSet/>
      <dgm:spPr/>
      <dgm:t>
        <a:bodyPr/>
        <a:lstStyle/>
        <a:p>
          <a:endParaRPr lang="zh-TW" altLang="en-US" sz="1600"/>
        </a:p>
      </dgm:t>
    </dgm:pt>
    <dgm:pt modelId="{115D3999-3BF0-4682-B21B-D15FA5D8E86C}" type="sibTrans" cxnId="{AB00204E-E144-440C-80D8-43944BB86985}">
      <dgm:prSet/>
      <dgm:spPr/>
      <dgm:t>
        <a:bodyPr/>
        <a:lstStyle/>
        <a:p>
          <a:endParaRPr lang="zh-TW" altLang="en-US" sz="1600"/>
        </a:p>
      </dgm:t>
    </dgm:pt>
    <dgm:pt modelId="{64585647-36CB-4F71-88F3-5DB5D535FCE3}">
      <dgm:prSet custT="1"/>
      <dgm:spPr/>
      <dgm:t>
        <a:bodyPr/>
        <a:lstStyle/>
        <a:p>
          <a:r>
            <a:rPr lang="zh-TW" altLang="en-US" sz="1600" b="1" smtClean="0"/>
            <a:t>縱容好朋友，加重自己的負擔</a:t>
          </a:r>
          <a:endParaRPr lang="zh-TW" altLang="en-US" sz="1600" b="1" dirty="0"/>
        </a:p>
      </dgm:t>
    </dgm:pt>
    <dgm:pt modelId="{FB03D1E3-7033-445F-B170-BB8E5038B400}" type="parTrans" cxnId="{83980069-7E5B-44A0-B41A-243E94DA7AF0}">
      <dgm:prSet/>
      <dgm:spPr/>
      <dgm:t>
        <a:bodyPr/>
        <a:lstStyle/>
        <a:p>
          <a:endParaRPr lang="zh-TW" altLang="en-US" sz="1600"/>
        </a:p>
      </dgm:t>
    </dgm:pt>
    <dgm:pt modelId="{A2360C6D-1869-4B18-88D3-8C9C025F71C3}" type="sibTrans" cxnId="{83980069-7E5B-44A0-B41A-243E94DA7AF0}">
      <dgm:prSet/>
      <dgm:spPr/>
      <dgm:t>
        <a:bodyPr/>
        <a:lstStyle/>
        <a:p>
          <a:endParaRPr lang="zh-TW" altLang="en-US" sz="1600"/>
        </a:p>
      </dgm:t>
    </dgm:pt>
    <dgm:pt modelId="{FD66411D-3428-49B9-BABE-957B45CFF86E}">
      <dgm:prSet phldrT="[文字]" custT="1"/>
      <dgm:spPr/>
      <dgm:t>
        <a:bodyPr/>
        <a:lstStyle/>
        <a:p>
          <a:r>
            <a:rPr lang="zh-TW" altLang="en-US" sz="1600" b="1" smtClean="0"/>
            <a:t>好朋友改善表現</a:t>
          </a:r>
          <a:endParaRPr lang="zh-TW" altLang="en-US" sz="1600" b="1" dirty="0"/>
        </a:p>
      </dgm:t>
    </dgm:pt>
    <dgm:pt modelId="{E432D6C0-BAA1-47D9-AAB9-3309AB9AA258}" type="parTrans" cxnId="{C86AC645-B710-4B19-9BCE-F0F4BD8B74FB}">
      <dgm:prSet/>
      <dgm:spPr/>
      <dgm:t>
        <a:bodyPr/>
        <a:lstStyle/>
        <a:p>
          <a:endParaRPr lang="zh-TW" altLang="en-US" sz="1600"/>
        </a:p>
      </dgm:t>
    </dgm:pt>
    <dgm:pt modelId="{FD6D77A9-ADFA-490F-B967-65D1EF18B770}" type="sibTrans" cxnId="{C86AC645-B710-4B19-9BCE-F0F4BD8B74FB}">
      <dgm:prSet/>
      <dgm:spPr/>
      <dgm:t>
        <a:bodyPr/>
        <a:lstStyle/>
        <a:p>
          <a:endParaRPr lang="zh-TW" altLang="en-US" sz="1600"/>
        </a:p>
      </dgm:t>
    </dgm:pt>
    <dgm:pt modelId="{62FE5FEB-0DE8-450E-B6DE-D464DD5A7F06}">
      <dgm:prSet custT="1"/>
      <dgm:spPr/>
      <dgm:t>
        <a:bodyPr/>
        <a:lstStyle/>
        <a:p>
          <a:r>
            <a:rPr lang="zh-TW" altLang="en-US" sz="1600" b="1" dirty="0" smtClean="0"/>
            <a:t>好朋友感到被背叛或不滿</a:t>
          </a:r>
          <a:endParaRPr lang="zh-TW" altLang="en-US" sz="1600" b="1" dirty="0"/>
        </a:p>
      </dgm:t>
    </dgm:pt>
    <dgm:pt modelId="{6EEEF6BA-21C6-445B-82ED-5CA45B132F0F}" type="parTrans" cxnId="{23D7B9C4-CED0-4B5D-8A3B-7C7BE4C10797}">
      <dgm:prSet/>
      <dgm:spPr/>
      <dgm:t>
        <a:bodyPr/>
        <a:lstStyle/>
        <a:p>
          <a:endParaRPr lang="zh-TW" altLang="en-US" sz="1600"/>
        </a:p>
      </dgm:t>
    </dgm:pt>
    <dgm:pt modelId="{D5F62746-9403-4AEF-AE26-C903D1F4698D}" type="sibTrans" cxnId="{23D7B9C4-CED0-4B5D-8A3B-7C7BE4C10797}">
      <dgm:prSet/>
      <dgm:spPr/>
      <dgm:t>
        <a:bodyPr/>
        <a:lstStyle/>
        <a:p>
          <a:endParaRPr lang="zh-TW" altLang="en-US" sz="1600"/>
        </a:p>
      </dgm:t>
    </dgm:pt>
    <dgm:pt modelId="{09A61F7F-F0AF-4D1F-B1BF-2C60273BED52}">
      <dgm:prSet custT="1"/>
      <dgm:spPr/>
      <dgm:t>
        <a:bodyPr/>
        <a:lstStyle/>
        <a:p>
          <a:r>
            <a:rPr lang="zh-TW" altLang="en-US" sz="1600" b="1" smtClean="0"/>
            <a:t>影響友誼</a:t>
          </a:r>
          <a:endParaRPr lang="zh-TW" altLang="en-US" sz="1600" b="1" dirty="0"/>
        </a:p>
      </dgm:t>
    </dgm:pt>
    <dgm:pt modelId="{75940AD0-48F3-41A2-8C20-7A7BD85DDD49}" type="parTrans" cxnId="{5D724B58-7A89-4C09-A7DE-3F918BD9E375}">
      <dgm:prSet/>
      <dgm:spPr/>
      <dgm:t>
        <a:bodyPr/>
        <a:lstStyle/>
        <a:p>
          <a:endParaRPr lang="zh-TW" altLang="en-US" sz="1600"/>
        </a:p>
      </dgm:t>
    </dgm:pt>
    <dgm:pt modelId="{BD73D1CA-79A0-4BAE-BFEB-A7E7F418D761}" type="sibTrans" cxnId="{5D724B58-7A89-4C09-A7DE-3F918BD9E375}">
      <dgm:prSet/>
      <dgm:spPr/>
      <dgm:t>
        <a:bodyPr/>
        <a:lstStyle/>
        <a:p>
          <a:endParaRPr lang="zh-TW" altLang="en-US" sz="1600"/>
        </a:p>
      </dgm:t>
    </dgm:pt>
    <dgm:pt modelId="{451689E2-1C67-448E-860A-06C72E8C80C1}">
      <dgm:prSet custT="1"/>
      <dgm:spPr/>
      <dgm:t>
        <a:bodyPr/>
        <a:lstStyle/>
        <a:p>
          <a:r>
            <a:rPr lang="zh-TW" altLang="en-US" sz="1600" b="1" smtClean="0"/>
            <a:t>問題得不到改善</a:t>
          </a:r>
          <a:endParaRPr lang="zh-TW" altLang="en-US" sz="1600" b="1" dirty="0"/>
        </a:p>
      </dgm:t>
    </dgm:pt>
    <dgm:pt modelId="{89B02B54-53E6-4794-A3DB-E97E899F6D8E}" type="parTrans" cxnId="{1899AFDA-D8C3-4DF1-96BA-4B4B36C06D67}">
      <dgm:prSet/>
      <dgm:spPr/>
      <dgm:t>
        <a:bodyPr/>
        <a:lstStyle/>
        <a:p>
          <a:endParaRPr lang="zh-TW" altLang="en-US" sz="1600"/>
        </a:p>
      </dgm:t>
    </dgm:pt>
    <dgm:pt modelId="{FFF0D10A-2E59-40A9-ACF3-F145F9FADD58}" type="sibTrans" cxnId="{1899AFDA-D8C3-4DF1-96BA-4B4B36C06D67}">
      <dgm:prSet/>
      <dgm:spPr/>
      <dgm:t>
        <a:bodyPr/>
        <a:lstStyle/>
        <a:p>
          <a:endParaRPr lang="zh-TW" altLang="en-US" sz="1600"/>
        </a:p>
      </dgm:t>
    </dgm:pt>
    <dgm:pt modelId="{06F37249-E399-4D4B-B546-66FD056B372B}">
      <dgm:prSet phldrT="[文字]" custT="1"/>
      <dgm:spPr/>
      <dgm:t>
        <a:bodyPr/>
        <a:lstStyle/>
        <a:p>
          <a:r>
            <a:rPr lang="zh-TW" altLang="en-US" sz="1600" b="1" smtClean="0"/>
            <a:t>準時完成報告</a:t>
          </a:r>
          <a:endParaRPr lang="zh-TW" altLang="en-US" sz="1600" b="1" dirty="0"/>
        </a:p>
      </dgm:t>
    </dgm:pt>
    <dgm:pt modelId="{DA5C2F58-29DE-47B1-82ED-3BB113CD7035}" type="parTrans" cxnId="{D8740702-1D6F-4E80-A0E6-ABB49F9F197E}">
      <dgm:prSet/>
      <dgm:spPr/>
      <dgm:t>
        <a:bodyPr/>
        <a:lstStyle/>
        <a:p>
          <a:endParaRPr lang="zh-TW" altLang="en-US" sz="1600"/>
        </a:p>
      </dgm:t>
    </dgm:pt>
    <dgm:pt modelId="{DB702812-DA81-439C-A32E-4A1BD359EB39}" type="sibTrans" cxnId="{D8740702-1D6F-4E80-A0E6-ABB49F9F197E}">
      <dgm:prSet/>
      <dgm:spPr/>
      <dgm:t>
        <a:bodyPr/>
        <a:lstStyle/>
        <a:p>
          <a:endParaRPr lang="zh-TW" altLang="en-US" sz="1600"/>
        </a:p>
      </dgm:t>
    </dgm:pt>
    <dgm:pt modelId="{DCB8BFDF-387E-4DB7-9EF7-A7279F9769B5}">
      <dgm:prSet custT="1"/>
      <dgm:spPr/>
      <dgm:t>
        <a:bodyPr/>
        <a:lstStyle/>
        <a:p>
          <a:r>
            <a:rPr lang="zh-TW" altLang="en-US" sz="1600" b="1" dirty="0" smtClean="0"/>
            <a:t>問題得不到改善，自己感到不滿</a:t>
          </a:r>
        </a:p>
      </dgm:t>
    </dgm:pt>
    <dgm:pt modelId="{D30CA0B2-D363-4978-B950-28C6740C1898}" type="parTrans" cxnId="{2329ADA4-9629-4041-8C41-E310C7D71C97}">
      <dgm:prSet/>
      <dgm:spPr/>
      <dgm:t>
        <a:bodyPr/>
        <a:lstStyle/>
        <a:p>
          <a:endParaRPr lang="zh-TW" altLang="en-US" sz="1600"/>
        </a:p>
      </dgm:t>
    </dgm:pt>
    <dgm:pt modelId="{0C472316-23D1-4246-9F29-4541FF8E820B}" type="sibTrans" cxnId="{2329ADA4-9629-4041-8C41-E310C7D71C97}">
      <dgm:prSet/>
      <dgm:spPr/>
      <dgm:t>
        <a:bodyPr/>
        <a:lstStyle/>
        <a:p>
          <a:endParaRPr lang="zh-TW" altLang="en-US" sz="1600"/>
        </a:p>
      </dgm:t>
    </dgm:pt>
    <dgm:pt modelId="{7191BE42-CB98-42F4-9C99-D56244A47B48}">
      <dgm:prSet custT="1"/>
      <dgm:spPr/>
      <dgm:t>
        <a:bodyPr/>
        <a:lstStyle/>
        <a:p>
          <a:r>
            <a:rPr lang="zh-TW" altLang="en-US" sz="1600" b="1" dirty="0" smtClean="0"/>
            <a:t>影響友誼</a:t>
          </a:r>
          <a:endParaRPr lang="zh-TW" altLang="en-US" sz="1600" b="1" dirty="0"/>
        </a:p>
      </dgm:t>
    </dgm:pt>
    <dgm:pt modelId="{4C5BF011-4A28-4113-BD94-E275E1C23CD4}" type="parTrans" cxnId="{070C43D6-07BA-47B4-8675-535F08FBE2C8}">
      <dgm:prSet/>
      <dgm:spPr/>
      <dgm:t>
        <a:bodyPr/>
        <a:lstStyle/>
        <a:p>
          <a:endParaRPr lang="zh-TW" altLang="en-US" sz="1600"/>
        </a:p>
      </dgm:t>
    </dgm:pt>
    <dgm:pt modelId="{48CA24D3-3A6E-424F-AAB6-1FD2856BF631}" type="sibTrans" cxnId="{070C43D6-07BA-47B4-8675-535F08FBE2C8}">
      <dgm:prSet/>
      <dgm:spPr/>
      <dgm:t>
        <a:bodyPr/>
        <a:lstStyle/>
        <a:p>
          <a:endParaRPr lang="zh-TW" altLang="en-US" sz="1600"/>
        </a:p>
      </dgm:t>
    </dgm:pt>
    <dgm:pt modelId="{B4D78587-89B5-4866-B0DE-B6D4826253F4}" type="pres">
      <dgm:prSet presAssocID="{144A5D29-74EF-4C0E-BB8D-944F48C534D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9FEF09D3-D310-4BFF-80B0-CBB61039A400}" type="pres">
      <dgm:prSet presAssocID="{EAC18047-9854-4D6B-A29B-EE74352D72E3}" presName="hierRoot1" presStyleCnt="0"/>
      <dgm:spPr/>
    </dgm:pt>
    <dgm:pt modelId="{B15E05EB-436E-41AD-90E5-340FAC7FB568}" type="pres">
      <dgm:prSet presAssocID="{EAC18047-9854-4D6B-A29B-EE74352D72E3}" presName="composite" presStyleCnt="0"/>
      <dgm:spPr/>
    </dgm:pt>
    <dgm:pt modelId="{C27FB420-F3AC-4E9A-974A-87984F9070F7}" type="pres">
      <dgm:prSet presAssocID="{EAC18047-9854-4D6B-A29B-EE74352D72E3}" presName="background" presStyleLbl="node0" presStyleIdx="0" presStyleCnt="1"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zh-TW" altLang="en-US"/>
        </a:p>
      </dgm:t>
    </dgm:pt>
    <dgm:pt modelId="{A8633DA1-8575-4CE9-842D-CF7D1974D157}" type="pres">
      <dgm:prSet presAssocID="{EAC18047-9854-4D6B-A29B-EE74352D72E3}" presName="text" presStyleLbl="fgAcc0" presStyleIdx="0" presStyleCnt="1" custScaleX="49798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91F8AF4-2283-4879-A290-B1EC68BD1976}" type="pres">
      <dgm:prSet presAssocID="{EAC18047-9854-4D6B-A29B-EE74352D72E3}" presName="hierChild2" presStyleCnt="0"/>
      <dgm:spPr/>
    </dgm:pt>
    <dgm:pt modelId="{4D62211D-8F38-4FB1-AEB5-381F2D444AFC}" type="pres">
      <dgm:prSet presAssocID="{9D02804B-67C7-4D5E-BCEE-FFCECECF58E3}" presName="Name10" presStyleLbl="parChTrans1D2" presStyleIdx="0" presStyleCnt="2"/>
      <dgm:spPr/>
      <dgm:t>
        <a:bodyPr/>
        <a:lstStyle/>
        <a:p>
          <a:endParaRPr lang="zh-TW" altLang="en-US"/>
        </a:p>
      </dgm:t>
    </dgm:pt>
    <dgm:pt modelId="{D99BEFA2-1910-4D50-8435-330937547D21}" type="pres">
      <dgm:prSet presAssocID="{88A5796E-0AC2-445B-A22E-E1D98D31937B}" presName="hierRoot2" presStyleCnt="0"/>
      <dgm:spPr/>
    </dgm:pt>
    <dgm:pt modelId="{19EAE1EF-3A07-4185-A78A-78F79FE6C4D7}" type="pres">
      <dgm:prSet presAssocID="{88A5796E-0AC2-445B-A22E-E1D98D31937B}" presName="composite2" presStyleCnt="0"/>
      <dgm:spPr/>
    </dgm:pt>
    <dgm:pt modelId="{B54B2329-3BFF-4BE4-83F2-020B6849F504}" type="pres">
      <dgm:prSet presAssocID="{88A5796E-0AC2-445B-A22E-E1D98D31937B}" presName="background2" presStyleLbl="node2" presStyleIdx="0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73C16EE3-3C17-422F-A35E-1D1148DA6F96}" type="pres">
      <dgm:prSet presAssocID="{88A5796E-0AC2-445B-A22E-E1D98D31937B}" presName="text2" presStyleLbl="fgAcc2" presStyleIdx="0" presStyleCnt="2" custScaleY="5365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F9A3B7E-BFB7-49B2-9B21-DC0B0B84CF2D}" type="pres">
      <dgm:prSet presAssocID="{88A5796E-0AC2-445B-A22E-E1D98D31937B}" presName="hierChild3" presStyleCnt="0"/>
      <dgm:spPr/>
    </dgm:pt>
    <dgm:pt modelId="{764319E1-FF28-44E3-9F36-4931686C8488}" type="pres">
      <dgm:prSet presAssocID="{C55CB944-44D7-4DDE-8CAD-57A68D48A097}" presName="Name17" presStyleLbl="parChTrans1D3" presStyleIdx="0" presStyleCnt="3"/>
      <dgm:spPr/>
      <dgm:t>
        <a:bodyPr/>
        <a:lstStyle/>
        <a:p>
          <a:endParaRPr lang="zh-TW" altLang="en-US"/>
        </a:p>
      </dgm:t>
    </dgm:pt>
    <dgm:pt modelId="{8FFE559B-07E9-4ECD-85AB-70F8D5233627}" type="pres">
      <dgm:prSet presAssocID="{5D7C5556-0C09-4978-AF85-F1E2D920612A}" presName="hierRoot3" presStyleCnt="0"/>
      <dgm:spPr/>
    </dgm:pt>
    <dgm:pt modelId="{E50B14F3-1534-4FC4-AD59-27437B00FA80}" type="pres">
      <dgm:prSet presAssocID="{5D7C5556-0C09-4978-AF85-F1E2D920612A}" presName="composite3" presStyleCnt="0"/>
      <dgm:spPr/>
    </dgm:pt>
    <dgm:pt modelId="{B8A8FB71-CFE6-4C46-A07B-9A456E8B3405}" type="pres">
      <dgm:prSet presAssocID="{5D7C5556-0C09-4978-AF85-F1E2D920612A}" presName="background3" presStyleLbl="node3" presStyleIdx="0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81F71552-C0AA-4A7D-9A5C-876BE622F006}" type="pres">
      <dgm:prSet presAssocID="{5D7C5556-0C09-4978-AF85-F1E2D920612A}" presName="text3" presStyleLbl="fgAcc3" presStyleIdx="0" presStyleCnt="3" custScaleX="237670" custScaleY="5365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F29A2DD-74E6-4112-AAE0-D2554D933422}" type="pres">
      <dgm:prSet presAssocID="{5D7C5556-0C09-4978-AF85-F1E2D920612A}" presName="hierChild4" presStyleCnt="0"/>
      <dgm:spPr/>
    </dgm:pt>
    <dgm:pt modelId="{604C4E92-332D-4519-9AFC-5EEB0B04DFF7}" type="pres">
      <dgm:prSet presAssocID="{3ECFD3C8-0A3C-4BD8-BEA2-0B01EA5BA8A9}" presName="Name23" presStyleLbl="parChTrans1D4" presStyleIdx="0" presStyleCnt="13"/>
      <dgm:spPr/>
      <dgm:t>
        <a:bodyPr/>
        <a:lstStyle/>
        <a:p>
          <a:endParaRPr lang="zh-TW" altLang="en-US"/>
        </a:p>
      </dgm:t>
    </dgm:pt>
    <dgm:pt modelId="{20CEABDB-0F3F-44C7-86BA-208934F56528}" type="pres">
      <dgm:prSet presAssocID="{84B8B932-77C1-43DB-96E4-C4D2982F0087}" presName="hierRoot4" presStyleCnt="0"/>
      <dgm:spPr/>
    </dgm:pt>
    <dgm:pt modelId="{D30C35A1-0EE9-4AE6-BB6B-1DA954C8ABF6}" type="pres">
      <dgm:prSet presAssocID="{84B8B932-77C1-43DB-96E4-C4D2982F0087}" presName="composite4" presStyleCnt="0"/>
      <dgm:spPr/>
    </dgm:pt>
    <dgm:pt modelId="{80D187E8-04B7-4743-BB50-CC13AD521A67}" type="pres">
      <dgm:prSet presAssocID="{84B8B932-77C1-43DB-96E4-C4D2982F0087}" presName="background4" presStyleLbl="node4" presStyleIdx="0" presStyleCnt="13"/>
      <dgm:spPr/>
    </dgm:pt>
    <dgm:pt modelId="{16822684-A93D-4221-A957-08B2A5FB605C}" type="pres">
      <dgm:prSet presAssocID="{84B8B932-77C1-43DB-96E4-C4D2982F0087}" presName="text4" presStyleLbl="fgAcc4" presStyleIdx="0" presStyleCnt="13" custScaleX="138604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3809D790-633B-4303-BAA7-67AC5233A69A}" type="pres">
      <dgm:prSet presAssocID="{84B8B932-77C1-43DB-96E4-C4D2982F0087}" presName="hierChild5" presStyleCnt="0"/>
      <dgm:spPr/>
    </dgm:pt>
    <dgm:pt modelId="{D429D183-4684-4717-A143-55EDE7856686}" type="pres">
      <dgm:prSet presAssocID="{E432D6C0-BAA1-47D9-AAB9-3309AB9AA258}" presName="Name23" presStyleLbl="parChTrans1D4" presStyleIdx="1" presStyleCnt="13"/>
      <dgm:spPr/>
      <dgm:t>
        <a:bodyPr/>
        <a:lstStyle/>
        <a:p>
          <a:endParaRPr lang="zh-TW" altLang="en-US"/>
        </a:p>
      </dgm:t>
    </dgm:pt>
    <dgm:pt modelId="{4B1529CD-B11E-492E-8316-DE5FF8FBA2DA}" type="pres">
      <dgm:prSet presAssocID="{FD66411D-3428-49B9-BABE-957B45CFF86E}" presName="hierRoot4" presStyleCnt="0"/>
      <dgm:spPr/>
    </dgm:pt>
    <dgm:pt modelId="{8430E269-4657-46DD-8C75-59296A6A7BD5}" type="pres">
      <dgm:prSet presAssocID="{FD66411D-3428-49B9-BABE-957B45CFF86E}" presName="composite4" presStyleCnt="0"/>
      <dgm:spPr/>
    </dgm:pt>
    <dgm:pt modelId="{FAA16D99-ACC2-4E59-81C1-B8F21EDB9189}" type="pres">
      <dgm:prSet presAssocID="{FD66411D-3428-49B9-BABE-957B45CFF86E}" presName="background4" presStyleLbl="node4" presStyleIdx="1" presStyleCnt="13"/>
      <dgm:spPr/>
    </dgm:pt>
    <dgm:pt modelId="{2070145E-F512-42D1-BD52-D798F212E5A4}" type="pres">
      <dgm:prSet presAssocID="{FD66411D-3428-49B9-BABE-957B45CFF86E}" presName="text4" presStyleLbl="fgAcc4" presStyleIdx="1" presStyleCnt="1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2AB7978E-B050-4B9E-B5A7-B1777425B7C8}" type="pres">
      <dgm:prSet presAssocID="{FD66411D-3428-49B9-BABE-957B45CFF86E}" presName="hierChild5" presStyleCnt="0"/>
      <dgm:spPr/>
    </dgm:pt>
    <dgm:pt modelId="{D4DE6655-E3E8-49F1-865D-37E8846473A8}" type="pres">
      <dgm:prSet presAssocID="{6EEEF6BA-21C6-445B-82ED-5CA45B132F0F}" presName="Name23" presStyleLbl="parChTrans1D4" presStyleIdx="2" presStyleCnt="13"/>
      <dgm:spPr/>
      <dgm:t>
        <a:bodyPr/>
        <a:lstStyle/>
        <a:p>
          <a:endParaRPr lang="zh-TW" altLang="en-US"/>
        </a:p>
      </dgm:t>
    </dgm:pt>
    <dgm:pt modelId="{E1E1AEE6-FC9B-408A-A41C-D0060ECEB90B}" type="pres">
      <dgm:prSet presAssocID="{62FE5FEB-0DE8-450E-B6DE-D464DD5A7F06}" presName="hierRoot4" presStyleCnt="0"/>
      <dgm:spPr/>
    </dgm:pt>
    <dgm:pt modelId="{564F43A8-7D9A-4D5E-B8FC-F373C65C96A2}" type="pres">
      <dgm:prSet presAssocID="{62FE5FEB-0DE8-450E-B6DE-D464DD5A7F06}" presName="composite4" presStyleCnt="0"/>
      <dgm:spPr/>
    </dgm:pt>
    <dgm:pt modelId="{00C96128-987C-4F2E-833F-DDAD621FBAAD}" type="pres">
      <dgm:prSet presAssocID="{62FE5FEB-0DE8-450E-B6DE-D464DD5A7F06}" presName="background4" presStyleLbl="node4" presStyleIdx="2" presStyleCnt="13"/>
      <dgm:spPr/>
    </dgm:pt>
    <dgm:pt modelId="{83314FC5-71A9-4887-868F-68EE807AF267}" type="pres">
      <dgm:prSet presAssocID="{62FE5FEB-0DE8-450E-B6DE-D464DD5A7F06}" presName="text4" presStyleLbl="fgAcc4" presStyleIdx="2" presStyleCnt="13" custScaleX="13340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F970EE7B-7DCE-4D45-8D2E-B2214FF308FC}" type="pres">
      <dgm:prSet presAssocID="{62FE5FEB-0DE8-450E-B6DE-D464DD5A7F06}" presName="hierChild5" presStyleCnt="0"/>
      <dgm:spPr/>
    </dgm:pt>
    <dgm:pt modelId="{538E830C-5822-4C85-AE92-272A37747D5D}" type="pres">
      <dgm:prSet presAssocID="{75940AD0-48F3-41A2-8C20-7A7BD85DDD49}" presName="Name23" presStyleLbl="parChTrans1D4" presStyleIdx="3" presStyleCnt="13"/>
      <dgm:spPr/>
      <dgm:t>
        <a:bodyPr/>
        <a:lstStyle/>
        <a:p>
          <a:endParaRPr lang="zh-TW" altLang="en-US"/>
        </a:p>
      </dgm:t>
    </dgm:pt>
    <dgm:pt modelId="{C5C96C80-158D-47A2-A387-BB29CCFF39FF}" type="pres">
      <dgm:prSet presAssocID="{09A61F7F-F0AF-4D1F-B1BF-2C60273BED52}" presName="hierRoot4" presStyleCnt="0"/>
      <dgm:spPr/>
    </dgm:pt>
    <dgm:pt modelId="{CDC94F0A-72CA-4774-A72A-A00FF00D99CA}" type="pres">
      <dgm:prSet presAssocID="{09A61F7F-F0AF-4D1F-B1BF-2C60273BED52}" presName="composite4" presStyleCnt="0"/>
      <dgm:spPr/>
    </dgm:pt>
    <dgm:pt modelId="{737B65AB-BA13-41C3-AF3C-6D8A46244685}" type="pres">
      <dgm:prSet presAssocID="{09A61F7F-F0AF-4D1F-B1BF-2C60273BED52}" presName="background4" presStyleLbl="node4" presStyleIdx="3" presStyleCnt="13"/>
      <dgm:spPr/>
    </dgm:pt>
    <dgm:pt modelId="{7E1F264C-4C67-4380-825C-273BDED2D6B0}" type="pres">
      <dgm:prSet presAssocID="{09A61F7F-F0AF-4D1F-B1BF-2C60273BED52}" presName="text4" presStyleLbl="fgAcc4" presStyleIdx="3" presStyleCnt="1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94C89518-6C0C-41CC-80B1-D7B5FEA003BB}" type="pres">
      <dgm:prSet presAssocID="{09A61F7F-F0AF-4D1F-B1BF-2C60273BED52}" presName="hierChild5" presStyleCnt="0"/>
      <dgm:spPr/>
    </dgm:pt>
    <dgm:pt modelId="{108F3044-7079-4A6A-B975-8A99050AB0DE}" type="pres">
      <dgm:prSet presAssocID="{5E204487-B7E1-4B3F-986F-4E2B0A174C5B}" presName="Name23" presStyleLbl="parChTrans1D4" presStyleIdx="4" presStyleCnt="13"/>
      <dgm:spPr/>
      <dgm:t>
        <a:bodyPr/>
        <a:lstStyle/>
        <a:p>
          <a:endParaRPr lang="zh-TW" altLang="en-US"/>
        </a:p>
      </dgm:t>
    </dgm:pt>
    <dgm:pt modelId="{A93A1603-79F6-4ADB-B48F-0A6FBC998B61}" type="pres">
      <dgm:prSet presAssocID="{A900ED60-186B-4A9A-8D6E-B9540A048D83}" presName="hierRoot4" presStyleCnt="0"/>
      <dgm:spPr/>
    </dgm:pt>
    <dgm:pt modelId="{04C7DC2D-C1DB-4D82-9CA8-4EE7AA74656D}" type="pres">
      <dgm:prSet presAssocID="{A900ED60-186B-4A9A-8D6E-B9540A048D83}" presName="composite4" presStyleCnt="0"/>
      <dgm:spPr/>
    </dgm:pt>
    <dgm:pt modelId="{E149ACCC-B346-4327-9B0E-DBED736BD046}" type="pres">
      <dgm:prSet presAssocID="{A900ED60-186B-4A9A-8D6E-B9540A048D83}" presName="background4" presStyleLbl="node4" presStyleIdx="4" presStyleCnt="13"/>
      <dgm:spPr/>
    </dgm:pt>
    <dgm:pt modelId="{13123FFC-A0BA-45C2-9FD8-74E761DDDC7A}" type="pres">
      <dgm:prSet presAssocID="{A900ED60-186B-4A9A-8D6E-B9540A048D83}" presName="text4" presStyleLbl="fgAcc4" presStyleIdx="4" presStyleCnt="13" custScaleX="11990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5AD5C56-74F6-47DF-8BE0-C16347149F35}" type="pres">
      <dgm:prSet presAssocID="{A900ED60-186B-4A9A-8D6E-B9540A048D83}" presName="hierChild5" presStyleCnt="0"/>
      <dgm:spPr/>
    </dgm:pt>
    <dgm:pt modelId="{053BC842-5C1E-4E19-BDE8-A3262AB6A7A3}" type="pres">
      <dgm:prSet presAssocID="{89B02B54-53E6-4794-A3DB-E97E899F6D8E}" presName="Name23" presStyleLbl="parChTrans1D4" presStyleIdx="5" presStyleCnt="13"/>
      <dgm:spPr/>
      <dgm:t>
        <a:bodyPr/>
        <a:lstStyle/>
        <a:p>
          <a:endParaRPr lang="zh-TW" altLang="en-US"/>
        </a:p>
      </dgm:t>
    </dgm:pt>
    <dgm:pt modelId="{ABF5EA92-A3C6-4398-830C-FCBA0F64F3C8}" type="pres">
      <dgm:prSet presAssocID="{451689E2-1C67-448E-860A-06C72E8C80C1}" presName="hierRoot4" presStyleCnt="0"/>
      <dgm:spPr/>
    </dgm:pt>
    <dgm:pt modelId="{5AB5704D-6542-45DD-A76F-3B0DDF9E0D4B}" type="pres">
      <dgm:prSet presAssocID="{451689E2-1C67-448E-860A-06C72E8C80C1}" presName="composite4" presStyleCnt="0"/>
      <dgm:spPr/>
    </dgm:pt>
    <dgm:pt modelId="{590EDDAE-916C-4013-B98B-DC8E9DC3D0B2}" type="pres">
      <dgm:prSet presAssocID="{451689E2-1C67-448E-860A-06C72E8C80C1}" presName="background4" presStyleLbl="node4" presStyleIdx="5" presStyleCnt="13"/>
      <dgm:spPr/>
    </dgm:pt>
    <dgm:pt modelId="{98C86277-62F1-41A5-AAB2-23AC9A374305}" type="pres">
      <dgm:prSet presAssocID="{451689E2-1C67-448E-860A-06C72E8C80C1}" presName="text4" presStyleLbl="fgAcc4" presStyleIdx="5" presStyleCnt="1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446EBE1D-4C9B-4498-A3AD-6497AC2D0EB8}" type="pres">
      <dgm:prSet presAssocID="{451689E2-1C67-448E-860A-06C72E8C80C1}" presName="hierChild5" presStyleCnt="0"/>
      <dgm:spPr/>
    </dgm:pt>
    <dgm:pt modelId="{E2EA4893-69F0-4223-9E73-CFFBB033485E}" type="pres">
      <dgm:prSet presAssocID="{2B7327FF-8EED-4E45-851F-1D00CCF6700D}" presName="Name10" presStyleLbl="parChTrans1D2" presStyleIdx="1" presStyleCnt="2"/>
      <dgm:spPr/>
      <dgm:t>
        <a:bodyPr/>
        <a:lstStyle/>
        <a:p>
          <a:endParaRPr lang="zh-TW" altLang="en-US"/>
        </a:p>
      </dgm:t>
    </dgm:pt>
    <dgm:pt modelId="{CB60EBC3-289E-423E-BF9F-4E89013DEEE9}" type="pres">
      <dgm:prSet presAssocID="{47026FC0-6FE2-47D9-9B77-25AFFCEC6BEE}" presName="hierRoot2" presStyleCnt="0"/>
      <dgm:spPr/>
    </dgm:pt>
    <dgm:pt modelId="{67838B69-2A5C-447B-B4BC-289A36D260F9}" type="pres">
      <dgm:prSet presAssocID="{47026FC0-6FE2-47D9-9B77-25AFFCEC6BEE}" presName="composite2" presStyleCnt="0"/>
      <dgm:spPr/>
    </dgm:pt>
    <dgm:pt modelId="{C2E42444-D130-4E68-8416-DB59BE95276D}" type="pres">
      <dgm:prSet presAssocID="{47026FC0-6FE2-47D9-9B77-25AFFCEC6BEE}" presName="background2" presStyleLbl="node2" presStyleIdx="1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5F46A9CE-704C-4EE9-916C-602DDF11F046}" type="pres">
      <dgm:prSet presAssocID="{47026FC0-6FE2-47D9-9B77-25AFFCEC6BEE}" presName="text2" presStyleLbl="fgAcc2" presStyleIdx="1" presStyleCnt="2" custScaleY="5365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5F0A9074-C5F8-4D62-A69E-03810A103D3D}" type="pres">
      <dgm:prSet presAssocID="{47026FC0-6FE2-47D9-9B77-25AFFCEC6BEE}" presName="hierChild3" presStyleCnt="0"/>
      <dgm:spPr/>
    </dgm:pt>
    <dgm:pt modelId="{B0BFB4BB-8DCA-472A-8D4C-533E08B30127}" type="pres">
      <dgm:prSet presAssocID="{F36283B5-152E-40F6-98CD-2B732F78248E}" presName="Name17" presStyleLbl="parChTrans1D3" presStyleIdx="1" presStyleCnt="3"/>
      <dgm:spPr/>
      <dgm:t>
        <a:bodyPr/>
        <a:lstStyle/>
        <a:p>
          <a:endParaRPr lang="zh-TW" altLang="en-US"/>
        </a:p>
      </dgm:t>
    </dgm:pt>
    <dgm:pt modelId="{3D9037E4-155A-46C1-89DE-40DDCE3FD36D}" type="pres">
      <dgm:prSet presAssocID="{F674C81E-9B42-4610-B0A2-FF3BBE220D72}" presName="hierRoot3" presStyleCnt="0"/>
      <dgm:spPr/>
    </dgm:pt>
    <dgm:pt modelId="{51FA913C-ED4B-4C9A-9E61-A237A1B5CF6B}" type="pres">
      <dgm:prSet presAssocID="{F674C81E-9B42-4610-B0A2-FF3BBE220D72}" presName="composite3" presStyleCnt="0"/>
      <dgm:spPr/>
    </dgm:pt>
    <dgm:pt modelId="{CFD0E36C-F319-44B7-8360-0272761EF57D}" type="pres">
      <dgm:prSet presAssocID="{F674C81E-9B42-4610-B0A2-FF3BBE220D72}" presName="background3" presStyleLbl="node3" presStyleIdx="1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37264A62-0ACD-42C0-B503-5C6B2BCD6A2C}" type="pres">
      <dgm:prSet presAssocID="{F674C81E-9B42-4610-B0A2-FF3BBE220D72}" presName="text3" presStyleLbl="fgAcc3" presStyleIdx="1" presStyleCnt="3" custScaleX="234867" custScaleY="5365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4FFD4123-1C9D-40C3-B1E5-A87205F2CE3E}" type="pres">
      <dgm:prSet presAssocID="{F674C81E-9B42-4610-B0A2-FF3BBE220D72}" presName="hierChild4" presStyleCnt="0"/>
      <dgm:spPr/>
    </dgm:pt>
    <dgm:pt modelId="{4C81C2A8-E86B-4AFA-9674-F027DA02FFF6}" type="pres">
      <dgm:prSet presAssocID="{F6595645-B550-45D2-8086-DC8F89210B9A}" presName="Name23" presStyleLbl="parChTrans1D4" presStyleIdx="6" presStyleCnt="13"/>
      <dgm:spPr/>
      <dgm:t>
        <a:bodyPr/>
        <a:lstStyle/>
        <a:p>
          <a:endParaRPr lang="zh-TW" altLang="en-US"/>
        </a:p>
      </dgm:t>
    </dgm:pt>
    <dgm:pt modelId="{D09A68B8-B401-4448-B8E1-33FAF43EC6AA}" type="pres">
      <dgm:prSet presAssocID="{1FB09BB2-9808-454A-8DE9-5422883723BC}" presName="hierRoot4" presStyleCnt="0"/>
      <dgm:spPr/>
    </dgm:pt>
    <dgm:pt modelId="{48520B1D-9608-4F95-8F95-A718EEB75040}" type="pres">
      <dgm:prSet presAssocID="{1FB09BB2-9808-454A-8DE9-5422883723BC}" presName="composite4" presStyleCnt="0"/>
      <dgm:spPr/>
    </dgm:pt>
    <dgm:pt modelId="{789DB57D-7AA0-4FE9-9420-65340DF30552}" type="pres">
      <dgm:prSet presAssocID="{1FB09BB2-9808-454A-8DE9-5422883723BC}" presName="background4" presStyleLbl="node4" presStyleIdx="6" presStyleCnt="13"/>
      <dgm:spPr/>
    </dgm:pt>
    <dgm:pt modelId="{38E26270-4868-43CB-A86B-2C653F167B31}" type="pres">
      <dgm:prSet presAssocID="{1FB09BB2-9808-454A-8DE9-5422883723BC}" presName="text4" presStyleLbl="fgAcc4" presStyleIdx="6" presStyleCnt="13" custScaleX="132084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A461986B-B573-4349-96BC-CA300758DA7C}" type="pres">
      <dgm:prSet presAssocID="{1FB09BB2-9808-454A-8DE9-5422883723BC}" presName="hierChild5" presStyleCnt="0"/>
      <dgm:spPr/>
    </dgm:pt>
    <dgm:pt modelId="{DC856AE6-DD72-49CE-B3A4-75300F19B35B}" type="pres">
      <dgm:prSet presAssocID="{DA5C2F58-29DE-47B1-82ED-3BB113CD7035}" presName="Name23" presStyleLbl="parChTrans1D4" presStyleIdx="7" presStyleCnt="13"/>
      <dgm:spPr/>
      <dgm:t>
        <a:bodyPr/>
        <a:lstStyle/>
        <a:p>
          <a:endParaRPr lang="zh-TW" altLang="en-US"/>
        </a:p>
      </dgm:t>
    </dgm:pt>
    <dgm:pt modelId="{F95C9372-F948-4060-95B4-CC962513DE8B}" type="pres">
      <dgm:prSet presAssocID="{06F37249-E399-4D4B-B546-66FD056B372B}" presName="hierRoot4" presStyleCnt="0"/>
      <dgm:spPr/>
    </dgm:pt>
    <dgm:pt modelId="{8F481CE8-6B43-4802-A911-688CEA932BBE}" type="pres">
      <dgm:prSet presAssocID="{06F37249-E399-4D4B-B546-66FD056B372B}" presName="composite4" presStyleCnt="0"/>
      <dgm:spPr/>
    </dgm:pt>
    <dgm:pt modelId="{0FF9F612-ACAA-4259-B53E-A7F4C026E825}" type="pres">
      <dgm:prSet presAssocID="{06F37249-E399-4D4B-B546-66FD056B372B}" presName="background4" presStyleLbl="node4" presStyleIdx="7" presStyleCnt="13"/>
      <dgm:spPr/>
    </dgm:pt>
    <dgm:pt modelId="{2A7B970F-D196-4A0B-96FE-CE47F4C1B631}" type="pres">
      <dgm:prSet presAssocID="{06F37249-E399-4D4B-B546-66FD056B372B}" presName="text4" presStyleLbl="fgAcc4" presStyleIdx="7" presStyleCnt="1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675FCF05-6B42-4ADC-B2D0-6AF206DD9FD5}" type="pres">
      <dgm:prSet presAssocID="{06F37249-E399-4D4B-B546-66FD056B372B}" presName="hierChild5" presStyleCnt="0"/>
      <dgm:spPr/>
    </dgm:pt>
    <dgm:pt modelId="{DC95E767-F659-41F2-92DA-9F3328993D6D}" type="pres">
      <dgm:prSet presAssocID="{61EB16F8-BCF4-4938-A908-812CFC731644}" presName="Name23" presStyleLbl="parChTrans1D4" presStyleIdx="8" presStyleCnt="13"/>
      <dgm:spPr/>
      <dgm:t>
        <a:bodyPr/>
        <a:lstStyle/>
        <a:p>
          <a:endParaRPr lang="zh-TW" altLang="en-US"/>
        </a:p>
      </dgm:t>
    </dgm:pt>
    <dgm:pt modelId="{026F7645-3035-4916-A044-5DD2DF2FB6FD}" type="pres">
      <dgm:prSet presAssocID="{866DC9E8-414C-4EB4-B02A-A623085A234B}" presName="hierRoot4" presStyleCnt="0"/>
      <dgm:spPr/>
    </dgm:pt>
    <dgm:pt modelId="{5DAB4E15-35F1-4BA5-8060-DFC88F56022C}" type="pres">
      <dgm:prSet presAssocID="{866DC9E8-414C-4EB4-B02A-A623085A234B}" presName="composite4" presStyleCnt="0"/>
      <dgm:spPr/>
    </dgm:pt>
    <dgm:pt modelId="{4BDC7CA4-E7DB-401A-A69E-AD5651334CC6}" type="pres">
      <dgm:prSet presAssocID="{866DC9E8-414C-4EB4-B02A-A623085A234B}" presName="background4" presStyleLbl="node4" presStyleIdx="8" presStyleCnt="13"/>
      <dgm:spPr/>
    </dgm:pt>
    <dgm:pt modelId="{FB4451C2-A945-495A-B9A7-C91A5B1E7544}" type="pres">
      <dgm:prSet presAssocID="{866DC9E8-414C-4EB4-B02A-A623085A234B}" presName="text4" presStyleLbl="fgAcc4" presStyleIdx="8" presStyleCnt="13" custScaleX="113844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97F31A7C-C7CA-4669-97D8-07994FD17610}" type="pres">
      <dgm:prSet presAssocID="{866DC9E8-414C-4EB4-B02A-A623085A234B}" presName="hierChild5" presStyleCnt="0"/>
      <dgm:spPr/>
    </dgm:pt>
    <dgm:pt modelId="{12CA40FA-5231-4B4F-95BB-54262CA8E569}" type="pres">
      <dgm:prSet presAssocID="{D30CA0B2-D363-4978-B950-28C6740C1898}" presName="Name23" presStyleLbl="parChTrans1D4" presStyleIdx="9" presStyleCnt="13"/>
      <dgm:spPr/>
      <dgm:t>
        <a:bodyPr/>
        <a:lstStyle/>
        <a:p>
          <a:endParaRPr lang="zh-TW" altLang="en-US"/>
        </a:p>
      </dgm:t>
    </dgm:pt>
    <dgm:pt modelId="{48921EC8-7659-418E-8413-9F3D2FEDC167}" type="pres">
      <dgm:prSet presAssocID="{DCB8BFDF-387E-4DB7-9EF7-A7279F9769B5}" presName="hierRoot4" presStyleCnt="0"/>
      <dgm:spPr/>
    </dgm:pt>
    <dgm:pt modelId="{40535A58-7176-4722-942C-FCB88A6BA11E}" type="pres">
      <dgm:prSet presAssocID="{DCB8BFDF-387E-4DB7-9EF7-A7279F9769B5}" presName="composite4" presStyleCnt="0"/>
      <dgm:spPr/>
    </dgm:pt>
    <dgm:pt modelId="{5115F4E0-A55B-4113-BCF5-5AC46F817067}" type="pres">
      <dgm:prSet presAssocID="{DCB8BFDF-387E-4DB7-9EF7-A7279F9769B5}" presName="background4" presStyleLbl="node4" presStyleIdx="9" presStyleCnt="13"/>
      <dgm:spPr/>
    </dgm:pt>
    <dgm:pt modelId="{F35B6B9A-FA05-4E5C-B04B-B55A8D9CB47B}" type="pres">
      <dgm:prSet presAssocID="{DCB8BFDF-387E-4DB7-9EF7-A7279F9769B5}" presName="text4" presStyleLbl="fgAcc4" presStyleIdx="9" presStyleCnt="13" custScaleX="185421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D8F091A4-8751-4A8C-A969-96A3C78BEA25}" type="pres">
      <dgm:prSet presAssocID="{DCB8BFDF-387E-4DB7-9EF7-A7279F9769B5}" presName="hierChild5" presStyleCnt="0"/>
      <dgm:spPr/>
    </dgm:pt>
    <dgm:pt modelId="{45668117-85C5-4F03-ACC4-BC2E467FD1C9}" type="pres">
      <dgm:prSet presAssocID="{4C5BF011-4A28-4113-BD94-E275E1C23CD4}" presName="Name23" presStyleLbl="parChTrans1D4" presStyleIdx="10" presStyleCnt="13"/>
      <dgm:spPr/>
      <dgm:t>
        <a:bodyPr/>
        <a:lstStyle/>
        <a:p>
          <a:endParaRPr lang="zh-TW" altLang="en-US"/>
        </a:p>
      </dgm:t>
    </dgm:pt>
    <dgm:pt modelId="{B8BAED9A-4AC6-4483-9C12-9BB3C5094D1C}" type="pres">
      <dgm:prSet presAssocID="{7191BE42-CB98-42F4-9C99-D56244A47B48}" presName="hierRoot4" presStyleCnt="0"/>
      <dgm:spPr/>
    </dgm:pt>
    <dgm:pt modelId="{F511D7EB-DBE3-4508-98D1-273026B0835F}" type="pres">
      <dgm:prSet presAssocID="{7191BE42-CB98-42F4-9C99-D56244A47B48}" presName="composite4" presStyleCnt="0"/>
      <dgm:spPr/>
    </dgm:pt>
    <dgm:pt modelId="{EC5153D0-0E8C-4A0B-80CE-80512BE4291E}" type="pres">
      <dgm:prSet presAssocID="{7191BE42-CB98-42F4-9C99-D56244A47B48}" presName="background4" presStyleLbl="node4" presStyleIdx="10" presStyleCnt="13"/>
      <dgm:spPr/>
    </dgm:pt>
    <dgm:pt modelId="{9BCD1AF5-B0E9-4AD5-864E-21EFE15BFCCC}" type="pres">
      <dgm:prSet presAssocID="{7191BE42-CB98-42F4-9C99-D56244A47B48}" presName="text4" presStyleLbl="fgAcc4" presStyleIdx="10" presStyleCnt="1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6550DE5-3F9C-489F-A7B3-56F4ED0E8054}" type="pres">
      <dgm:prSet presAssocID="{7191BE42-CB98-42F4-9C99-D56244A47B48}" presName="hierChild5" presStyleCnt="0"/>
      <dgm:spPr/>
    </dgm:pt>
    <dgm:pt modelId="{2D3D7D6F-DD26-4A4A-9EA4-ADD00ADD4228}" type="pres">
      <dgm:prSet presAssocID="{9E2299A3-0646-45C5-8A8D-9F301AEE707B}" presName="Name17" presStyleLbl="parChTrans1D3" presStyleIdx="2" presStyleCnt="3"/>
      <dgm:spPr/>
      <dgm:t>
        <a:bodyPr/>
        <a:lstStyle/>
        <a:p>
          <a:endParaRPr lang="zh-TW" altLang="en-US"/>
        </a:p>
      </dgm:t>
    </dgm:pt>
    <dgm:pt modelId="{8E3E3A32-01CF-4CED-9F2A-95E2EDBBE322}" type="pres">
      <dgm:prSet presAssocID="{6993FA1C-8A97-4728-AB24-B893226D1E71}" presName="hierRoot3" presStyleCnt="0"/>
      <dgm:spPr/>
    </dgm:pt>
    <dgm:pt modelId="{660297C3-246E-4419-BB01-3EC04B26FC98}" type="pres">
      <dgm:prSet presAssocID="{6993FA1C-8A97-4728-AB24-B893226D1E71}" presName="composite3" presStyleCnt="0"/>
      <dgm:spPr/>
    </dgm:pt>
    <dgm:pt modelId="{E5DFA3A8-3B2D-4589-93D7-5E59B98D8543}" type="pres">
      <dgm:prSet presAssocID="{6993FA1C-8A97-4728-AB24-B893226D1E71}" presName="background3" presStyleLbl="node3" presStyleIdx="2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D363AD06-1BB4-4F60-BB71-A0CE1340E90C}" type="pres">
      <dgm:prSet presAssocID="{6993FA1C-8A97-4728-AB24-B893226D1E71}" presName="text3" presStyleLbl="fgAcc3" presStyleIdx="2" presStyleCnt="3" custScaleX="280111" custScaleY="5365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DDF66B6-DF6D-4CFB-8070-0E38E294CBA2}" type="pres">
      <dgm:prSet presAssocID="{6993FA1C-8A97-4728-AB24-B893226D1E71}" presName="hierChild4" presStyleCnt="0"/>
      <dgm:spPr/>
    </dgm:pt>
    <dgm:pt modelId="{A0808054-3AFD-4B48-B61B-5461A20C112D}" type="pres">
      <dgm:prSet presAssocID="{3AECC625-D75B-498D-BD89-6E1591C495F8}" presName="Name23" presStyleLbl="parChTrans1D4" presStyleIdx="11" presStyleCnt="13"/>
      <dgm:spPr/>
      <dgm:t>
        <a:bodyPr/>
        <a:lstStyle/>
        <a:p>
          <a:endParaRPr lang="zh-TW" altLang="en-US"/>
        </a:p>
      </dgm:t>
    </dgm:pt>
    <dgm:pt modelId="{F5101891-F6B6-4703-8468-B52A9B943FF9}" type="pres">
      <dgm:prSet presAssocID="{B782F0DB-D2A2-45E2-A7E6-E365E11C6035}" presName="hierRoot4" presStyleCnt="0"/>
      <dgm:spPr/>
    </dgm:pt>
    <dgm:pt modelId="{7B95A2AB-0476-4DA1-9FEF-ADCEC5D89BB0}" type="pres">
      <dgm:prSet presAssocID="{B782F0DB-D2A2-45E2-A7E6-E365E11C6035}" presName="composite4" presStyleCnt="0"/>
      <dgm:spPr/>
    </dgm:pt>
    <dgm:pt modelId="{62AA9215-2B4F-4B38-B93E-B6DF6D57F97E}" type="pres">
      <dgm:prSet presAssocID="{B782F0DB-D2A2-45E2-A7E6-E365E11C6035}" presName="background4" presStyleLbl="node4" presStyleIdx="11" presStyleCnt="13"/>
      <dgm:spPr/>
    </dgm:pt>
    <dgm:pt modelId="{BB283245-0B0D-4520-B237-64C3DD6A41A8}" type="pres">
      <dgm:prSet presAssocID="{B782F0DB-D2A2-45E2-A7E6-E365E11C6035}" presName="text4" presStyleLbl="fgAcc4" presStyleIdx="11" presStyleCnt="1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CB1A932-05E3-4958-BF84-741C3259157C}" type="pres">
      <dgm:prSet presAssocID="{B782F0DB-D2A2-45E2-A7E6-E365E11C6035}" presName="hierChild5" presStyleCnt="0"/>
      <dgm:spPr/>
    </dgm:pt>
    <dgm:pt modelId="{E2F720B7-38D0-43A0-91A6-31E65E4CC1C9}" type="pres">
      <dgm:prSet presAssocID="{FB03D1E3-7033-445F-B170-BB8E5038B400}" presName="Name23" presStyleLbl="parChTrans1D4" presStyleIdx="12" presStyleCnt="13"/>
      <dgm:spPr/>
      <dgm:t>
        <a:bodyPr/>
        <a:lstStyle/>
        <a:p>
          <a:endParaRPr lang="zh-TW" altLang="en-US"/>
        </a:p>
      </dgm:t>
    </dgm:pt>
    <dgm:pt modelId="{18A1D647-CADB-41D3-92E0-3EBB40C7B7D4}" type="pres">
      <dgm:prSet presAssocID="{64585647-36CB-4F71-88F3-5DB5D535FCE3}" presName="hierRoot4" presStyleCnt="0"/>
      <dgm:spPr/>
    </dgm:pt>
    <dgm:pt modelId="{B63F1170-A2FD-436D-A60D-63D41227C64D}" type="pres">
      <dgm:prSet presAssocID="{64585647-36CB-4F71-88F3-5DB5D535FCE3}" presName="composite4" presStyleCnt="0"/>
      <dgm:spPr/>
    </dgm:pt>
    <dgm:pt modelId="{C2EE93A5-47EB-4FD8-A198-7BE0AB4AFEFE}" type="pres">
      <dgm:prSet presAssocID="{64585647-36CB-4F71-88F3-5DB5D535FCE3}" presName="background4" presStyleLbl="node4" presStyleIdx="12" presStyleCnt="13"/>
      <dgm:spPr/>
      <dgm:t>
        <a:bodyPr/>
        <a:lstStyle/>
        <a:p>
          <a:endParaRPr lang="zh-TW" altLang="en-US"/>
        </a:p>
      </dgm:t>
    </dgm:pt>
    <dgm:pt modelId="{8DF9498C-D8C5-4C16-9256-702C43281B5B}" type="pres">
      <dgm:prSet presAssocID="{64585647-36CB-4F71-88F3-5DB5D535FCE3}" presName="text4" presStyleLbl="fgAcc4" presStyleIdx="12" presStyleCnt="13" custScaleX="18177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2C491B9-A116-4AA2-9F05-8DB4C931D466}" type="pres">
      <dgm:prSet presAssocID="{64585647-36CB-4F71-88F3-5DB5D535FCE3}" presName="hierChild5" presStyleCnt="0"/>
      <dgm:spPr/>
    </dgm:pt>
  </dgm:ptLst>
  <dgm:cxnLst>
    <dgm:cxn modelId="{02F54A65-A968-4777-8007-1B6D8B4D219D}" type="presOf" srcId="{6EEEF6BA-21C6-445B-82ED-5CA45B132F0F}" destId="{D4DE6655-E3E8-49F1-865D-37E8846473A8}" srcOrd="0" destOrd="0" presId="urn:microsoft.com/office/officeart/2005/8/layout/hierarchy1"/>
    <dgm:cxn modelId="{83672511-E42C-4782-895F-AA49596B1A38}" type="presOf" srcId="{5E204487-B7E1-4B3F-986F-4E2B0A174C5B}" destId="{108F3044-7079-4A6A-B975-8A99050AB0DE}" srcOrd="0" destOrd="0" presId="urn:microsoft.com/office/officeart/2005/8/layout/hierarchy1"/>
    <dgm:cxn modelId="{83980069-7E5B-44A0-B41A-243E94DA7AF0}" srcId="{6993FA1C-8A97-4728-AB24-B893226D1E71}" destId="{64585647-36CB-4F71-88F3-5DB5D535FCE3}" srcOrd="1" destOrd="0" parTransId="{FB03D1E3-7033-445F-B170-BB8E5038B400}" sibTransId="{A2360C6D-1869-4B18-88D3-8C9C025F71C3}"/>
    <dgm:cxn modelId="{A155A949-E9D5-4C75-912F-0986C1B2195A}" type="presOf" srcId="{89B02B54-53E6-4794-A3DB-E97E899F6D8E}" destId="{053BC842-5C1E-4E19-BDE8-A3262AB6A7A3}" srcOrd="0" destOrd="0" presId="urn:microsoft.com/office/officeart/2005/8/layout/hierarchy1"/>
    <dgm:cxn modelId="{76E0F4D4-0525-4699-A405-5CB6EB6040DF}" type="presOf" srcId="{A900ED60-186B-4A9A-8D6E-B9540A048D83}" destId="{13123FFC-A0BA-45C2-9FD8-74E761DDDC7A}" srcOrd="0" destOrd="0" presId="urn:microsoft.com/office/officeart/2005/8/layout/hierarchy1"/>
    <dgm:cxn modelId="{DC2FE5F5-5008-4E7D-B307-05110576BF6A}" srcId="{5D7C5556-0C09-4978-AF85-F1E2D920612A}" destId="{84B8B932-77C1-43DB-96E4-C4D2982F0087}" srcOrd="0" destOrd="0" parTransId="{3ECFD3C8-0A3C-4BD8-BEA2-0B01EA5BA8A9}" sibTransId="{F926D335-9F8F-4D44-84FA-F50B81401E45}"/>
    <dgm:cxn modelId="{BF47EB9C-F8A3-4794-B553-054F81481445}" type="presOf" srcId="{FB03D1E3-7033-445F-B170-BB8E5038B400}" destId="{E2F720B7-38D0-43A0-91A6-31E65E4CC1C9}" srcOrd="0" destOrd="0" presId="urn:microsoft.com/office/officeart/2005/8/layout/hierarchy1"/>
    <dgm:cxn modelId="{2B9E021B-08E9-46DA-9918-35B7F755E70A}" type="presOf" srcId="{3ECFD3C8-0A3C-4BD8-BEA2-0B01EA5BA8A9}" destId="{604C4E92-332D-4519-9AFC-5EEB0B04DFF7}" srcOrd="0" destOrd="0" presId="urn:microsoft.com/office/officeart/2005/8/layout/hierarchy1"/>
    <dgm:cxn modelId="{4AF6919A-1B8E-4EFC-9B76-62262DF71079}" type="presOf" srcId="{E432D6C0-BAA1-47D9-AAB9-3309AB9AA258}" destId="{D429D183-4684-4717-A143-55EDE7856686}" srcOrd="0" destOrd="0" presId="urn:microsoft.com/office/officeart/2005/8/layout/hierarchy1"/>
    <dgm:cxn modelId="{02415F4C-DADC-4EDC-B51C-A5557ACF965F}" type="presOf" srcId="{F6595645-B550-45D2-8086-DC8F89210B9A}" destId="{4C81C2A8-E86B-4AFA-9674-F027DA02FFF6}" srcOrd="0" destOrd="0" presId="urn:microsoft.com/office/officeart/2005/8/layout/hierarchy1"/>
    <dgm:cxn modelId="{64A1B467-F164-441B-85F6-AB500B971C29}" type="presOf" srcId="{C55CB944-44D7-4DDE-8CAD-57A68D48A097}" destId="{764319E1-FF28-44E3-9F36-4931686C8488}" srcOrd="0" destOrd="0" presId="urn:microsoft.com/office/officeart/2005/8/layout/hierarchy1"/>
    <dgm:cxn modelId="{23D7B9C4-CED0-4B5D-8A3B-7C7BE4C10797}" srcId="{84B8B932-77C1-43DB-96E4-C4D2982F0087}" destId="{62FE5FEB-0DE8-450E-B6DE-D464DD5A7F06}" srcOrd="1" destOrd="0" parTransId="{6EEEF6BA-21C6-445B-82ED-5CA45B132F0F}" sibTransId="{D5F62746-9403-4AEF-AE26-C903D1F4698D}"/>
    <dgm:cxn modelId="{07016AF6-A795-4ADE-AB70-0C52FE721483}" type="presOf" srcId="{64585647-36CB-4F71-88F3-5DB5D535FCE3}" destId="{8DF9498C-D8C5-4C16-9256-702C43281B5B}" srcOrd="0" destOrd="0" presId="urn:microsoft.com/office/officeart/2005/8/layout/hierarchy1"/>
    <dgm:cxn modelId="{244C3894-F499-4143-B39C-7C75DBEF4387}" type="presOf" srcId="{144A5D29-74EF-4C0E-BB8D-944F48C534D8}" destId="{B4D78587-89B5-4866-B0DE-B6D4826253F4}" srcOrd="0" destOrd="0" presId="urn:microsoft.com/office/officeart/2005/8/layout/hierarchy1"/>
    <dgm:cxn modelId="{CE8F4C28-AD4B-4903-91BC-84400E90F36B}" srcId="{EAC18047-9854-4D6B-A29B-EE74352D72E3}" destId="{88A5796E-0AC2-445B-A22E-E1D98D31937B}" srcOrd="0" destOrd="0" parTransId="{9D02804B-67C7-4D5E-BCEE-FFCECECF58E3}" sibTransId="{7A55ACE5-E6D1-4259-B627-B2B7F7DAB74C}"/>
    <dgm:cxn modelId="{443FAF7F-83C4-4AEA-AAA8-6E94E5EDFF4F}" srcId="{47026FC0-6FE2-47D9-9B77-25AFFCEC6BEE}" destId="{F674C81E-9B42-4610-B0A2-FF3BBE220D72}" srcOrd="0" destOrd="0" parTransId="{F36283B5-152E-40F6-98CD-2B732F78248E}" sibTransId="{2F9D8819-934D-459F-B790-80FA8E445632}"/>
    <dgm:cxn modelId="{C86AC645-B710-4B19-9BCE-F0F4BD8B74FB}" srcId="{84B8B932-77C1-43DB-96E4-C4D2982F0087}" destId="{FD66411D-3428-49B9-BABE-957B45CFF86E}" srcOrd="0" destOrd="0" parTransId="{E432D6C0-BAA1-47D9-AAB9-3309AB9AA258}" sibTransId="{FD6D77A9-ADFA-490F-B967-65D1EF18B770}"/>
    <dgm:cxn modelId="{EB688FC1-8288-4C1D-8146-71401F79C390}" type="presOf" srcId="{09A61F7F-F0AF-4D1F-B1BF-2C60273BED52}" destId="{7E1F264C-4C67-4380-825C-273BDED2D6B0}" srcOrd="0" destOrd="0" presId="urn:microsoft.com/office/officeart/2005/8/layout/hierarchy1"/>
    <dgm:cxn modelId="{1899AFDA-D8C3-4DF1-96BA-4B4B36C06D67}" srcId="{A900ED60-186B-4A9A-8D6E-B9540A048D83}" destId="{451689E2-1C67-448E-860A-06C72E8C80C1}" srcOrd="0" destOrd="0" parTransId="{89B02B54-53E6-4794-A3DB-E97E899F6D8E}" sibTransId="{FFF0D10A-2E59-40A9-ACF3-F145F9FADD58}"/>
    <dgm:cxn modelId="{E631F59A-1794-46D3-988B-48A33E47224A}" type="presOf" srcId="{EAC18047-9854-4D6B-A29B-EE74352D72E3}" destId="{A8633DA1-8575-4CE9-842D-CF7D1974D157}" srcOrd="0" destOrd="0" presId="urn:microsoft.com/office/officeart/2005/8/layout/hierarchy1"/>
    <dgm:cxn modelId="{9D068C64-1470-4567-9E74-8FE9C5B96EB3}" type="presOf" srcId="{75940AD0-48F3-41A2-8C20-7A7BD85DDD49}" destId="{538E830C-5822-4C85-AE92-272A37747D5D}" srcOrd="0" destOrd="0" presId="urn:microsoft.com/office/officeart/2005/8/layout/hierarchy1"/>
    <dgm:cxn modelId="{2DA33D8D-68D3-4F8E-89B4-3E3B136DCF59}" type="presOf" srcId="{866DC9E8-414C-4EB4-B02A-A623085A234B}" destId="{FB4451C2-A945-495A-B9A7-C91A5B1E7544}" srcOrd="0" destOrd="0" presId="urn:microsoft.com/office/officeart/2005/8/layout/hierarchy1"/>
    <dgm:cxn modelId="{43F1E3B6-D4F0-4B07-ACA2-26CF7AE657E8}" type="presOf" srcId="{451689E2-1C67-448E-860A-06C72E8C80C1}" destId="{98C86277-62F1-41A5-AAB2-23AC9A374305}" srcOrd="0" destOrd="0" presId="urn:microsoft.com/office/officeart/2005/8/layout/hierarchy1"/>
    <dgm:cxn modelId="{5B6A2601-B9AC-4263-BE2D-4ED6DD15AC7E}" type="presOf" srcId="{9E2299A3-0646-45C5-8A8D-9F301AEE707B}" destId="{2D3D7D6F-DD26-4A4A-9EA4-ADD00ADD4228}" srcOrd="0" destOrd="0" presId="urn:microsoft.com/office/officeart/2005/8/layout/hierarchy1"/>
    <dgm:cxn modelId="{CA511241-7D1A-4CA8-A0D4-C9EB4D789B33}" type="presOf" srcId="{06F37249-E399-4D4B-B546-66FD056B372B}" destId="{2A7B970F-D196-4A0B-96FE-CE47F4C1B631}" srcOrd="0" destOrd="0" presId="urn:microsoft.com/office/officeart/2005/8/layout/hierarchy1"/>
    <dgm:cxn modelId="{915D361A-D0AC-4D0F-825B-31A47293D7BD}" type="presOf" srcId="{61EB16F8-BCF4-4938-A908-812CFC731644}" destId="{DC95E767-F659-41F2-92DA-9F3328993D6D}" srcOrd="0" destOrd="0" presId="urn:microsoft.com/office/officeart/2005/8/layout/hierarchy1"/>
    <dgm:cxn modelId="{B0C82176-3259-4C19-9093-09C6AE7B2FFB}" type="presOf" srcId="{84B8B932-77C1-43DB-96E4-C4D2982F0087}" destId="{16822684-A93D-4221-A957-08B2A5FB605C}" srcOrd="0" destOrd="0" presId="urn:microsoft.com/office/officeart/2005/8/layout/hierarchy1"/>
    <dgm:cxn modelId="{35015FB9-AD97-4652-8B7A-EE2DA2299A22}" type="presOf" srcId="{FD66411D-3428-49B9-BABE-957B45CFF86E}" destId="{2070145E-F512-42D1-BD52-D798F212E5A4}" srcOrd="0" destOrd="0" presId="urn:microsoft.com/office/officeart/2005/8/layout/hierarchy1"/>
    <dgm:cxn modelId="{89CA6541-05CE-4FCE-A4CF-48026CF0D484}" type="presOf" srcId="{5D7C5556-0C09-4978-AF85-F1E2D920612A}" destId="{81F71552-C0AA-4A7D-9A5C-876BE622F006}" srcOrd="0" destOrd="0" presId="urn:microsoft.com/office/officeart/2005/8/layout/hierarchy1"/>
    <dgm:cxn modelId="{90B3D1FD-3CAF-443C-9B25-E860EE071129}" type="presOf" srcId="{D30CA0B2-D363-4978-B950-28C6740C1898}" destId="{12CA40FA-5231-4B4F-95BB-54262CA8E569}" srcOrd="0" destOrd="0" presId="urn:microsoft.com/office/officeart/2005/8/layout/hierarchy1"/>
    <dgm:cxn modelId="{5D724B58-7A89-4C09-A7DE-3F918BD9E375}" srcId="{62FE5FEB-0DE8-450E-B6DE-D464DD5A7F06}" destId="{09A61F7F-F0AF-4D1F-B1BF-2C60273BED52}" srcOrd="0" destOrd="0" parTransId="{75940AD0-48F3-41A2-8C20-7A7BD85DDD49}" sibTransId="{BD73D1CA-79A0-4BAE-BFEB-A7E7F418D761}"/>
    <dgm:cxn modelId="{861AF568-824A-4BD5-B23D-D95DE07EDBCF}" type="presOf" srcId="{DCB8BFDF-387E-4DB7-9EF7-A7279F9769B5}" destId="{F35B6B9A-FA05-4E5C-B04B-B55A8D9CB47B}" srcOrd="0" destOrd="0" presId="urn:microsoft.com/office/officeart/2005/8/layout/hierarchy1"/>
    <dgm:cxn modelId="{7B132858-8EAB-489F-BD24-F92D89D9948D}" srcId="{5D7C5556-0C09-4978-AF85-F1E2D920612A}" destId="{A900ED60-186B-4A9A-8D6E-B9540A048D83}" srcOrd="1" destOrd="0" parTransId="{5E204487-B7E1-4B3F-986F-4E2B0A174C5B}" sibTransId="{7B08967A-5ADB-4E92-B629-E784205C08C8}"/>
    <dgm:cxn modelId="{1587F89D-8468-4238-AB50-DBE414134EB5}" srcId="{47026FC0-6FE2-47D9-9B77-25AFFCEC6BEE}" destId="{6993FA1C-8A97-4728-AB24-B893226D1E71}" srcOrd="1" destOrd="0" parTransId="{9E2299A3-0646-45C5-8A8D-9F301AEE707B}" sibTransId="{7D42FE9F-C0D7-406A-AA77-8B3AA15B9951}"/>
    <dgm:cxn modelId="{3184BC99-5D9C-4EE8-A844-756A3B1A530B}" type="presOf" srcId="{47026FC0-6FE2-47D9-9B77-25AFFCEC6BEE}" destId="{5F46A9CE-704C-4EE9-916C-602DDF11F046}" srcOrd="0" destOrd="0" presId="urn:microsoft.com/office/officeart/2005/8/layout/hierarchy1"/>
    <dgm:cxn modelId="{49D85667-04CA-4AD4-99F4-45B55220A9EC}" type="presOf" srcId="{9D02804B-67C7-4D5E-BCEE-FFCECECF58E3}" destId="{4D62211D-8F38-4FB1-AEB5-381F2D444AFC}" srcOrd="0" destOrd="0" presId="urn:microsoft.com/office/officeart/2005/8/layout/hierarchy1"/>
    <dgm:cxn modelId="{070C43D6-07BA-47B4-8675-535F08FBE2C8}" srcId="{DCB8BFDF-387E-4DB7-9EF7-A7279F9769B5}" destId="{7191BE42-CB98-42F4-9C99-D56244A47B48}" srcOrd="0" destOrd="0" parTransId="{4C5BF011-4A28-4113-BD94-E275E1C23CD4}" sibTransId="{48CA24D3-3A6E-424F-AAB6-1FD2856BF631}"/>
    <dgm:cxn modelId="{803DFA2F-6213-47C2-BFE1-89CE213E3B54}" srcId="{88A5796E-0AC2-445B-A22E-E1D98D31937B}" destId="{5D7C5556-0C09-4978-AF85-F1E2D920612A}" srcOrd="0" destOrd="0" parTransId="{C55CB944-44D7-4DDE-8CAD-57A68D48A097}" sibTransId="{63D35351-F2A2-4566-970C-C38D54896E62}"/>
    <dgm:cxn modelId="{72D6F50F-44CB-4247-B07C-2A388F09CED4}" type="presOf" srcId="{3AECC625-D75B-498D-BD89-6E1591C495F8}" destId="{A0808054-3AFD-4B48-B61B-5461A20C112D}" srcOrd="0" destOrd="0" presId="urn:microsoft.com/office/officeart/2005/8/layout/hierarchy1"/>
    <dgm:cxn modelId="{1789C2BE-430B-414B-A49D-A44CF7DF516D}" type="presOf" srcId="{F36283B5-152E-40F6-98CD-2B732F78248E}" destId="{B0BFB4BB-8DCA-472A-8D4C-533E08B30127}" srcOrd="0" destOrd="0" presId="urn:microsoft.com/office/officeart/2005/8/layout/hierarchy1"/>
    <dgm:cxn modelId="{D8740702-1D6F-4E80-A0E6-ABB49F9F197E}" srcId="{1FB09BB2-9808-454A-8DE9-5422883723BC}" destId="{06F37249-E399-4D4B-B546-66FD056B372B}" srcOrd="0" destOrd="0" parTransId="{DA5C2F58-29DE-47B1-82ED-3BB113CD7035}" sibTransId="{DB702812-DA81-439C-A32E-4A1BD359EB39}"/>
    <dgm:cxn modelId="{8BDE7DDC-E27A-48F5-A499-10E696D6349E}" srcId="{F674C81E-9B42-4610-B0A2-FF3BBE220D72}" destId="{866DC9E8-414C-4EB4-B02A-A623085A234B}" srcOrd="1" destOrd="0" parTransId="{61EB16F8-BCF4-4938-A908-812CFC731644}" sibTransId="{4AC709BE-D85D-4C06-B41A-DD03E52505F3}"/>
    <dgm:cxn modelId="{06F21194-FDCF-4B35-B0EE-6F04C73BC227}" type="presOf" srcId="{4C5BF011-4A28-4113-BD94-E275E1C23CD4}" destId="{45668117-85C5-4F03-ACC4-BC2E467FD1C9}" srcOrd="0" destOrd="0" presId="urn:microsoft.com/office/officeart/2005/8/layout/hierarchy1"/>
    <dgm:cxn modelId="{D7F8D739-D6F1-4CD9-AF7D-0EBF370EAD60}" type="presOf" srcId="{62FE5FEB-0DE8-450E-B6DE-D464DD5A7F06}" destId="{83314FC5-71A9-4887-868F-68EE807AF267}" srcOrd="0" destOrd="0" presId="urn:microsoft.com/office/officeart/2005/8/layout/hierarchy1"/>
    <dgm:cxn modelId="{9ABF159C-C838-45F4-9C93-E819E0634A53}" type="presOf" srcId="{DA5C2F58-29DE-47B1-82ED-3BB113CD7035}" destId="{DC856AE6-DD72-49CE-B3A4-75300F19B35B}" srcOrd="0" destOrd="0" presId="urn:microsoft.com/office/officeart/2005/8/layout/hierarchy1"/>
    <dgm:cxn modelId="{3D8157BE-119B-4350-A537-8447B4268412}" type="presOf" srcId="{6993FA1C-8A97-4728-AB24-B893226D1E71}" destId="{D363AD06-1BB4-4F60-BB71-A0CE1340E90C}" srcOrd="0" destOrd="0" presId="urn:microsoft.com/office/officeart/2005/8/layout/hierarchy1"/>
    <dgm:cxn modelId="{98FE2E21-E8E5-4A9F-9D49-0364ADC3BED2}" type="presOf" srcId="{1FB09BB2-9808-454A-8DE9-5422883723BC}" destId="{38E26270-4868-43CB-A86B-2C653F167B31}" srcOrd="0" destOrd="0" presId="urn:microsoft.com/office/officeart/2005/8/layout/hierarchy1"/>
    <dgm:cxn modelId="{DE480CCE-6DFB-4D48-9690-7DA3137E6168}" srcId="{144A5D29-74EF-4C0E-BB8D-944F48C534D8}" destId="{EAC18047-9854-4D6B-A29B-EE74352D72E3}" srcOrd="0" destOrd="0" parTransId="{58701387-7AED-4D33-829D-082E678972AA}" sibTransId="{61E53AB1-296D-416C-AC44-7FDD73F759E9}"/>
    <dgm:cxn modelId="{4B352471-737C-4C37-8E6C-E783B348DA03}" type="presOf" srcId="{F674C81E-9B42-4610-B0A2-FF3BBE220D72}" destId="{37264A62-0ACD-42C0-B503-5C6B2BCD6A2C}" srcOrd="0" destOrd="0" presId="urn:microsoft.com/office/officeart/2005/8/layout/hierarchy1"/>
    <dgm:cxn modelId="{7E990C6A-D71A-43D1-A153-7D7D36679DCA}" type="presOf" srcId="{2B7327FF-8EED-4E45-851F-1D00CCF6700D}" destId="{E2EA4893-69F0-4223-9E73-CFFBB033485E}" srcOrd="0" destOrd="0" presId="urn:microsoft.com/office/officeart/2005/8/layout/hierarchy1"/>
    <dgm:cxn modelId="{AB00204E-E144-440C-80D8-43944BB86985}" srcId="{6993FA1C-8A97-4728-AB24-B893226D1E71}" destId="{B782F0DB-D2A2-45E2-A7E6-E365E11C6035}" srcOrd="0" destOrd="0" parTransId="{3AECC625-D75B-498D-BD89-6E1591C495F8}" sibTransId="{115D3999-3BF0-4682-B21B-D15FA5D8E86C}"/>
    <dgm:cxn modelId="{256D31D2-AE18-4C9F-8D18-6523120871E8}" type="presOf" srcId="{7191BE42-CB98-42F4-9C99-D56244A47B48}" destId="{9BCD1AF5-B0E9-4AD5-864E-21EFE15BFCCC}" srcOrd="0" destOrd="0" presId="urn:microsoft.com/office/officeart/2005/8/layout/hierarchy1"/>
    <dgm:cxn modelId="{9EA52CF0-27CB-4A8D-8E7F-95141E1201F4}" type="presOf" srcId="{B782F0DB-D2A2-45E2-A7E6-E365E11C6035}" destId="{BB283245-0B0D-4520-B237-64C3DD6A41A8}" srcOrd="0" destOrd="0" presId="urn:microsoft.com/office/officeart/2005/8/layout/hierarchy1"/>
    <dgm:cxn modelId="{30C1AABA-37D1-4D0E-9A9B-FD8B2510574A}" type="presOf" srcId="{88A5796E-0AC2-445B-A22E-E1D98D31937B}" destId="{73C16EE3-3C17-422F-A35E-1D1148DA6F96}" srcOrd="0" destOrd="0" presId="urn:microsoft.com/office/officeart/2005/8/layout/hierarchy1"/>
    <dgm:cxn modelId="{2329ADA4-9629-4041-8C41-E310C7D71C97}" srcId="{866DC9E8-414C-4EB4-B02A-A623085A234B}" destId="{DCB8BFDF-387E-4DB7-9EF7-A7279F9769B5}" srcOrd="0" destOrd="0" parTransId="{D30CA0B2-D363-4978-B950-28C6740C1898}" sibTransId="{0C472316-23D1-4246-9F29-4541FF8E820B}"/>
    <dgm:cxn modelId="{9B6C3C7B-E2F2-44EE-85F1-C19966605F38}" srcId="{F674C81E-9B42-4610-B0A2-FF3BBE220D72}" destId="{1FB09BB2-9808-454A-8DE9-5422883723BC}" srcOrd="0" destOrd="0" parTransId="{F6595645-B550-45D2-8086-DC8F89210B9A}" sibTransId="{063614C9-0350-4FEC-85C8-BB0465A76CB1}"/>
    <dgm:cxn modelId="{0251C97A-D425-4FE3-8FDF-BB99BEABF23E}" srcId="{EAC18047-9854-4D6B-A29B-EE74352D72E3}" destId="{47026FC0-6FE2-47D9-9B77-25AFFCEC6BEE}" srcOrd="1" destOrd="0" parTransId="{2B7327FF-8EED-4E45-851F-1D00CCF6700D}" sibTransId="{A8807D4E-6016-4021-88BA-16ECA6A3E08C}"/>
    <dgm:cxn modelId="{ED5C541A-44D7-477B-9839-714E1A475FF3}" type="presParOf" srcId="{B4D78587-89B5-4866-B0DE-B6D4826253F4}" destId="{9FEF09D3-D310-4BFF-80B0-CBB61039A400}" srcOrd="0" destOrd="0" presId="urn:microsoft.com/office/officeart/2005/8/layout/hierarchy1"/>
    <dgm:cxn modelId="{A00E996C-0CB6-43F9-9E7A-85D01DC7EF20}" type="presParOf" srcId="{9FEF09D3-D310-4BFF-80B0-CBB61039A400}" destId="{B15E05EB-436E-41AD-90E5-340FAC7FB568}" srcOrd="0" destOrd="0" presId="urn:microsoft.com/office/officeart/2005/8/layout/hierarchy1"/>
    <dgm:cxn modelId="{1D5FB841-F593-4E40-A079-1960DE947807}" type="presParOf" srcId="{B15E05EB-436E-41AD-90E5-340FAC7FB568}" destId="{C27FB420-F3AC-4E9A-974A-87984F9070F7}" srcOrd="0" destOrd="0" presId="urn:microsoft.com/office/officeart/2005/8/layout/hierarchy1"/>
    <dgm:cxn modelId="{DA4A5EFF-5D05-476D-A8C5-A9697A68719F}" type="presParOf" srcId="{B15E05EB-436E-41AD-90E5-340FAC7FB568}" destId="{A8633DA1-8575-4CE9-842D-CF7D1974D157}" srcOrd="1" destOrd="0" presId="urn:microsoft.com/office/officeart/2005/8/layout/hierarchy1"/>
    <dgm:cxn modelId="{5DBB2208-CE02-442C-B4B0-6C9070247EFA}" type="presParOf" srcId="{9FEF09D3-D310-4BFF-80B0-CBB61039A400}" destId="{B91F8AF4-2283-4879-A290-B1EC68BD1976}" srcOrd="1" destOrd="0" presId="urn:microsoft.com/office/officeart/2005/8/layout/hierarchy1"/>
    <dgm:cxn modelId="{53D1B88C-D0E2-4181-A5F6-208854043612}" type="presParOf" srcId="{B91F8AF4-2283-4879-A290-B1EC68BD1976}" destId="{4D62211D-8F38-4FB1-AEB5-381F2D444AFC}" srcOrd="0" destOrd="0" presId="urn:microsoft.com/office/officeart/2005/8/layout/hierarchy1"/>
    <dgm:cxn modelId="{4C059BD0-BFFD-4CC9-86DA-A9626CB97392}" type="presParOf" srcId="{B91F8AF4-2283-4879-A290-B1EC68BD1976}" destId="{D99BEFA2-1910-4D50-8435-330937547D21}" srcOrd="1" destOrd="0" presId="urn:microsoft.com/office/officeart/2005/8/layout/hierarchy1"/>
    <dgm:cxn modelId="{D5FE9D6E-0C03-43E2-B1F5-9E6C7BCE462C}" type="presParOf" srcId="{D99BEFA2-1910-4D50-8435-330937547D21}" destId="{19EAE1EF-3A07-4185-A78A-78F79FE6C4D7}" srcOrd="0" destOrd="0" presId="urn:microsoft.com/office/officeart/2005/8/layout/hierarchy1"/>
    <dgm:cxn modelId="{65C8DE1A-45A9-4760-9678-AE16762824C0}" type="presParOf" srcId="{19EAE1EF-3A07-4185-A78A-78F79FE6C4D7}" destId="{B54B2329-3BFF-4BE4-83F2-020B6849F504}" srcOrd="0" destOrd="0" presId="urn:microsoft.com/office/officeart/2005/8/layout/hierarchy1"/>
    <dgm:cxn modelId="{0D73554C-FC62-4E75-89B7-3D122FBC459B}" type="presParOf" srcId="{19EAE1EF-3A07-4185-A78A-78F79FE6C4D7}" destId="{73C16EE3-3C17-422F-A35E-1D1148DA6F96}" srcOrd="1" destOrd="0" presId="urn:microsoft.com/office/officeart/2005/8/layout/hierarchy1"/>
    <dgm:cxn modelId="{16F0413D-1EA9-4CFE-BDB4-9A2FBA61FC96}" type="presParOf" srcId="{D99BEFA2-1910-4D50-8435-330937547D21}" destId="{0F9A3B7E-BFB7-49B2-9B21-DC0B0B84CF2D}" srcOrd="1" destOrd="0" presId="urn:microsoft.com/office/officeart/2005/8/layout/hierarchy1"/>
    <dgm:cxn modelId="{CC8F1020-B56F-44B8-8118-499C4E896C38}" type="presParOf" srcId="{0F9A3B7E-BFB7-49B2-9B21-DC0B0B84CF2D}" destId="{764319E1-FF28-44E3-9F36-4931686C8488}" srcOrd="0" destOrd="0" presId="urn:microsoft.com/office/officeart/2005/8/layout/hierarchy1"/>
    <dgm:cxn modelId="{06DE2280-A3BD-4A07-8C48-7DAE37780C34}" type="presParOf" srcId="{0F9A3B7E-BFB7-49B2-9B21-DC0B0B84CF2D}" destId="{8FFE559B-07E9-4ECD-85AB-70F8D5233627}" srcOrd="1" destOrd="0" presId="urn:microsoft.com/office/officeart/2005/8/layout/hierarchy1"/>
    <dgm:cxn modelId="{789F0BBB-D065-44F9-AB39-41EC1831D511}" type="presParOf" srcId="{8FFE559B-07E9-4ECD-85AB-70F8D5233627}" destId="{E50B14F3-1534-4FC4-AD59-27437B00FA80}" srcOrd="0" destOrd="0" presId="urn:microsoft.com/office/officeart/2005/8/layout/hierarchy1"/>
    <dgm:cxn modelId="{56367755-E3CD-46B5-B8F9-CDD6A2A1A0C9}" type="presParOf" srcId="{E50B14F3-1534-4FC4-AD59-27437B00FA80}" destId="{B8A8FB71-CFE6-4C46-A07B-9A456E8B3405}" srcOrd="0" destOrd="0" presId="urn:microsoft.com/office/officeart/2005/8/layout/hierarchy1"/>
    <dgm:cxn modelId="{2F20ED5B-9A07-45FD-B65B-1F8265BB464A}" type="presParOf" srcId="{E50B14F3-1534-4FC4-AD59-27437B00FA80}" destId="{81F71552-C0AA-4A7D-9A5C-876BE622F006}" srcOrd="1" destOrd="0" presId="urn:microsoft.com/office/officeart/2005/8/layout/hierarchy1"/>
    <dgm:cxn modelId="{664FEA14-D96E-436B-8C67-C191DBC9177B}" type="presParOf" srcId="{8FFE559B-07E9-4ECD-85AB-70F8D5233627}" destId="{7F29A2DD-74E6-4112-AAE0-D2554D933422}" srcOrd="1" destOrd="0" presId="urn:microsoft.com/office/officeart/2005/8/layout/hierarchy1"/>
    <dgm:cxn modelId="{43DAFA1F-4416-4850-8226-DD31A131DE7D}" type="presParOf" srcId="{7F29A2DD-74E6-4112-AAE0-D2554D933422}" destId="{604C4E92-332D-4519-9AFC-5EEB0B04DFF7}" srcOrd="0" destOrd="0" presId="urn:microsoft.com/office/officeart/2005/8/layout/hierarchy1"/>
    <dgm:cxn modelId="{5B3EC753-9CDA-4393-81B3-CA6305A1FCCC}" type="presParOf" srcId="{7F29A2DD-74E6-4112-AAE0-D2554D933422}" destId="{20CEABDB-0F3F-44C7-86BA-208934F56528}" srcOrd="1" destOrd="0" presId="urn:microsoft.com/office/officeart/2005/8/layout/hierarchy1"/>
    <dgm:cxn modelId="{898F5F76-FBA2-4494-B163-664E9574DB79}" type="presParOf" srcId="{20CEABDB-0F3F-44C7-86BA-208934F56528}" destId="{D30C35A1-0EE9-4AE6-BB6B-1DA954C8ABF6}" srcOrd="0" destOrd="0" presId="urn:microsoft.com/office/officeart/2005/8/layout/hierarchy1"/>
    <dgm:cxn modelId="{8193CC93-20D5-4E5A-AAC4-027ADEA2BE2C}" type="presParOf" srcId="{D30C35A1-0EE9-4AE6-BB6B-1DA954C8ABF6}" destId="{80D187E8-04B7-4743-BB50-CC13AD521A67}" srcOrd="0" destOrd="0" presId="urn:microsoft.com/office/officeart/2005/8/layout/hierarchy1"/>
    <dgm:cxn modelId="{463387BC-B57F-4E93-BE8E-8B7264B7F674}" type="presParOf" srcId="{D30C35A1-0EE9-4AE6-BB6B-1DA954C8ABF6}" destId="{16822684-A93D-4221-A957-08B2A5FB605C}" srcOrd="1" destOrd="0" presId="urn:microsoft.com/office/officeart/2005/8/layout/hierarchy1"/>
    <dgm:cxn modelId="{2169B159-8D2C-4D22-B3DD-4BAB3F388D39}" type="presParOf" srcId="{20CEABDB-0F3F-44C7-86BA-208934F56528}" destId="{3809D790-633B-4303-BAA7-67AC5233A69A}" srcOrd="1" destOrd="0" presId="urn:microsoft.com/office/officeart/2005/8/layout/hierarchy1"/>
    <dgm:cxn modelId="{00147121-7E97-496C-9C83-EAA0009C0221}" type="presParOf" srcId="{3809D790-633B-4303-BAA7-67AC5233A69A}" destId="{D429D183-4684-4717-A143-55EDE7856686}" srcOrd="0" destOrd="0" presId="urn:microsoft.com/office/officeart/2005/8/layout/hierarchy1"/>
    <dgm:cxn modelId="{123A2446-EB81-4F07-8D88-E873EEAEEF32}" type="presParOf" srcId="{3809D790-633B-4303-BAA7-67AC5233A69A}" destId="{4B1529CD-B11E-492E-8316-DE5FF8FBA2DA}" srcOrd="1" destOrd="0" presId="urn:microsoft.com/office/officeart/2005/8/layout/hierarchy1"/>
    <dgm:cxn modelId="{4AD03FE2-FDD1-4125-80BC-9C07902AC91B}" type="presParOf" srcId="{4B1529CD-B11E-492E-8316-DE5FF8FBA2DA}" destId="{8430E269-4657-46DD-8C75-59296A6A7BD5}" srcOrd="0" destOrd="0" presId="urn:microsoft.com/office/officeart/2005/8/layout/hierarchy1"/>
    <dgm:cxn modelId="{A3E83216-5AA9-4C54-BD34-B65EEE72ABE8}" type="presParOf" srcId="{8430E269-4657-46DD-8C75-59296A6A7BD5}" destId="{FAA16D99-ACC2-4E59-81C1-B8F21EDB9189}" srcOrd="0" destOrd="0" presId="urn:microsoft.com/office/officeart/2005/8/layout/hierarchy1"/>
    <dgm:cxn modelId="{915E310C-AC03-4AC4-BD80-687FE7746D96}" type="presParOf" srcId="{8430E269-4657-46DD-8C75-59296A6A7BD5}" destId="{2070145E-F512-42D1-BD52-D798F212E5A4}" srcOrd="1" destOrd="0" presId="urn:microsoft.com/office/officeart/2005/8/layout/hierarchy1"/>
    <dgm:cxn modelId="{41B0DF3E-F098-47AB-AB45-F4DDC0104A4D}" type="presParOf" srcId="{4B1529CD-B11E-492E-8316-DE5FF8FBA2DA}" destId="{2AB7978E-B050-4B9E-B5A7-B1777425B7C8}" srcOrd="1" destOrd="0" presId="urn:microsoft.com/office/officeart/2005/8/layout/hierarchy1"/>
    <dgm:cxn modelId="{E0E562C6-BE7B-4821-8F09-AA0A0A725F3D}" type="presParOf" srcId="{3809D790-633B-4303-BAA7-67AC5233A69A}" destId="{D4DE6655-E3E8-49F1-865D-37E8846473A8}" srcOrd="2" destOrd="0" presId="urn:microsoft.com/office/officeart/2005/8/layout/hierarchy1"/>
    <dgm:cxn modelId="{8249F1C3-A691-4155-94E9-A146FE04ADC3}" type="presParOf" srcId="{3809D790-633B-4303-BAA7-67AC5233A69A}" destId="{E1E1AEE6-FC9B-408A-A41C-D0060ECEB90B}" srcOrd="3" destOrd="0" presId="urn:microsoft.com/office/officeart/2005/8/layout/hierarchy1"/>
    <dgm:cxn modelId="{41EC65E9-CC25-495D-B535-11976672CEAD}" type="presParOf" srcId="{E1E1AEE6-FC9B-408A-A41C-D0060ECEB90B}" destId="{564F43A8-7D9A-4D5E-B8FC-F373C65C96A2}" srcOrd="0" destOrd="0" presId="urn:microsoft.com/office/officeart/2005/8/layout/hierarchy1"/>
    <dgm:cxn modelId="{58BA6054-B1AA-4B49-BA49-BA1BE0788A65}" type="presParOf" srcId="{564F43A8-7D9A-4D5E-B8FC-F373C65C96A2}" destId="{00C96128-987C-4F2E-833F-DDAD621FBAAD}" srcOrd="0" destOrd="0" presId="urn:microsoft.com/office/officeart/2005/8/layout/hierarchy1"/>
    <dgm:cxn modelId="{CBCF4E7C-C237-436B-9F58-FC7808BE609E}" type="presParOf" srcId="{564F43A8-7D9A-4D5E-B8FC-F373C65C96A2}" destId="{83314FC5-71A9-4887-868F-68EE807AF267}" srcOrd="1" destOrd="0" presId="urn:microsoft.com/office/officeart/2005/8/layout/hierarchy1"/>
    <dgm:cxn modelId="{EB266DD9-147B-4ACF-B5D5-C58F977DCD81}" type="presParOf" srcId="{E1E1AEE6-FC9B-408A-A41C-D0060ECEB90B}" destId="{F970EE7B-7DCE-4D45-8D2E-B2214FF308FC}" srcOrd="1" destOrd="0" presId="urn:microsoft.com/office/officeart/2005/8/layout/hierarchy1"/>
    <dgm:cxn modelId="{18467F89-8BBA-402E-83B0-498A20C5095B}" type="presParOf" srcId="{F970EE7B-7DCE-4D45-8D2E-B2214FF308FC}" destId="{538E830C-5822-4C85-AE92-272A37747D5D}" srcOrd="0" destOrd="0" presId="urn:microsoft.com/office/officeart/2005/8/layout/hierarchy1"/>
    <dgm:cxn modelId="{5C5F7C54-FE0F-4C51-9CDF-FB93C1BD04D5}" type="presParOf" srcId="{F970EE7B-7DCE-4D45-8D2E-B2214FF308FC}" destId="{C5C96C80-158D-47A2-A387-BB29CCFF39FF}" srcOrd="1" destOrd="0" presId="urn:microsoft.com/office/officeart/2005/8/layout/hierarchy1"/>
    <dgm:cxn modelId="{125141EB-6B87-423C-A424-36003F0871E6}" type="presParOf" srcId="{C5C96C80-158D-47A2-A387-BB29CCFF39FF}" destId="{CDC94F0A-72CA-4774-A72A-A00FF00D99CA}" srcOrd="0" destOrd="0" presId="urn:microsoft.com/office/officeart/2005/8/layout/hierarchy1"/>
    <dgm:cxn modelId="{52CC34B6-D640-4368-9ECA-E5A03FDF03FD}" type="presParOf" srcId="{CDC94F0A-72CA-4774-A72A-A00FF00D99CA}" destId="{737B65AB-BA13-41C3-AF3C-6D8A46244685}" srcOrd="0" destOrd="0" presId="urn:microsoft.com/office/officeart/2005/8/layout/hierarchy1"/>
    <dgm:cxn modelId="{B934CB72-2241-456D-BC07-EE4207E29ADC}" type="presParOf" srcId="{CDC94F0A-72CA-4774-A72A-A00FF00D99CA}" destId="{7E1F264C-4C67-4380-825C-273BDED2D6B0}" srcOrd="1" destOrd="0" presId="urn:microsoft.com/office/officeart/2005/8/layout/hierarchy1"/>
    <dgm:cxn modelId="{46AC7942-947D-4838-BECE-8754389E3873}" type="presParOf" srcId="{C5C96C80-158D-47A2-A387-BB29CCFF39FF}" destId="{94C89518-6C0C-41CC-80B1-D7B5FEA003BB}" srcOrd="1" destOrd="0" presId="urn:microsoft.com/office/officeart/2005/8/layout/hierarchy1"/>
    <dgm:cxn modelId="{D9C721BB-539A-437F-9095-110B95EDA410}" type="presParOf" srcId="{7F29A2DD-74E6-4112-AAE0-D2554D933422}" destId="{108F3044-7079-4A6A-B975-8A99050AB0DE}" srcOrd="2" destOrd="0" presId="urn:microsoft.com/office/officeart/2005/8/layout/hierarchy1"/>
    <dgm:cxn modelId="{456057CD-159B-4F12-BFA5-7030CE54CD3B}" type="presParOf" srcId="{7F29A2DD-74E6-4112-AAE0-D2554D933422}" destId="{A93A1603-79F6-4ADB-B48F-0A6FBC998B61}" srcOrd="3" destOrd="0" presId="urn:microsoft.com/office/officeart/2005/8/layout/hierarchy1"/>
    <dgm:cxn modelId="{22113A66-CC31-48D3-980B-346C4BFF4AB2}" type="presParOf" srcId="{A93A1603-79F6-4ADB-B48F-0A6FBC998B61}" destId="{04C7DC2D-C1DB-4D82-9CA8-4EE7AA74656D}" srcOrd="0" destOrd="0" presId="urn:microsoft.com/office/officeart/2005/8/layout/hierarchy1"/>
    <dgm:cxn modelId="{259906C9-CEC9-4E47-9275-4AFDB9F5653C}" type="presParOf" srcId="{04C7DC2D-C1DB-4D82-9CA8-4EE7AA74656D}" destId="{E149ACCC-B346-4327-9B0E-DBED736BD046}" srcOrd="0" destOrd="0" presId="urn:microsoft.com/office/officeart/2005/8/layout/hierarchy1"/>
    <dgm:cxn modelId="{0D001167-4D53-4E86-87A1-B8CDBD8EE666}" type="presParOf" srcId="{04C7DC2D-C1DB-4D82-9CA8-4EE7AA74656D}" destId="{13123FFC-A0BA-45C2-9FD8-74E761DDDC7A}" srcOrd="1" destOrd="0" presId="urn:microsoft.com/office/officeart/2005/8/layout/hierarchy1"/>
    <dgm:cxn modelId="{FCBFBB19-9C51-4184-BC53-74A93C594F27}" type="presParOf" srcId="{A93A1603-79F6-4ADB-B48F-0A6FBC998B61}" destId="{C5AD5C56-74F6-47DF-8BE0-C16347149F35}" srcOrd="1" destOrd="0" presId="urn:microsoft.com/office/officeart/2005/8/layout/hierarchy1"/>
    <dgm:cxn modelId="{1C62389B-A070-4F5E-B59A-A81095C8742D}" type="presParOf" srcId="{C5AD5C56-74F6-47DF-8BE0-C16347149F35}" destId="{053BC842-5C1E-4E19-BDE8-A3262AB6A7A3}" srcOrd="0" destOrd="0" presId="urn:microsoft.com/office/officeart/2005/8/layout/hierarchy1"/>
    <dgm:cxn modelId="{3E2B9453-05DA-42A2-9BD9-253663D0B21C}" type="presParOf" srcId="{C5AD5C56-74F6-47DF-8BE0-C16347149F35}" destId="{ABF5EA92-A3C6-4398-830C-FCBA0F64F3C8}" srcOrd="1" destOrd="0" presId="urn:microsoft.com/office/officeart/2005/8/layout/hierarchy1"/>
    <dgm:cxn modelId="{C5C37DDE-2E37-4F4F-90E9-77F4E89178AA}" type="presParOf" srcId="{ABF5EA92-A3C6-4398-830C-FCBA0F64F3C8}" destId="{5AB5704D-6542-45DD-A76F-3B0DDF9E0D4B}" srcOrd="0" destOrd="0" presId="urn:microsoft.com/office/officeart/2005/8/layout/hierarchy1"/>
    <dgm:cxn modelId="{7FEE7731-8A05-42C4-B319-98B4CE87729E}" type="presParOf" srcId="{5AB5704D-6542-45DD-A76F-3B0DDF9E0D4B}" destId="{590EDDAE-916C-4013-B98B-DC8E9DC3D0B2}" srcOrd="0" destOrd="0" presId="urn:microsoft.com/office/officeart/2005/8/layout/hierarchy1"/>
    <dgm:cxn modelId="{4B4ADA9C-3585-45A4-9567-755819C6C708}" type="presParOf" srcId="{5AB5704D-6542-45DD-A76F-3B0DDF9E0D4B}" destId="{98C86277-62F1-41A5-AAB2-23AC9A374305}" srcOrd="1" destOrd="0" presId="urn:microsoft.com/office/officeart/2005/8/layout/hierarchy1"/>
    <dgm:cxn modelId="{5F744334-D211-4178-B274-184A3C680421}" type="presParOf" srcId="{ABF5EA92-A3C6-4398-830C-FCBA0F64F3C8}" destId="{446EBE1D-4C9B-4498-A3AD-6497AC2D0EB8}" srcOrd="1" destOrd="0" presId="urn:microsoft.com/office/officeart/2005/8/layout/hierarchy1"/>
    <dgm:cxn modelId="{A7348D6F-5193-4519-9037-57818E53A5C6}" type="presParOf" srcId="{B91F8AF4-2283-4879-A290-B1EC68BD1976}" destId="{E2EA4893-69F0-4223-9E73-CFFBB033485E}" srcOrd="2" destOrd="0" presId="urn:microsoft.com/office/officeart/2005/8/layout/hierarchy1"/>
    <dgm:cxn modelId="{DF1BEE96-CAEA-4777-81C3-99EEBCD15FB6}" type="presParOf" srcId="{B91F8AF4-2283-4879-A290-B1EC68BD1976}" destId="{CB60EBC3-289E-423E-BF9F-4E89013DEEE9}" srcOrd="3" destOrd="0" presId="urn:microsoft.com/office/officeart/2005/8/layout/hierarchy1"/>
    <dgm:cxn modelId="{6C413A95-A634-44EF-834C-E15832A6F0BE}" type="presParOf" srcId="{CB60EBC3-289E-423E-BF9F-4E89013DEEE9}" destId="{67838B69-2A5C-447B-B4BC-289A36D260F9}" srcOrd="0" destOrd="0" presId="urn:microsoft.com/office/officeart/2005/8/layout/hierarchy1"/>
    <dgm:cxn modelId="{C9C71F02-BBF6-416F-85CD-8D6919F3073E}" type="presParOf" srcId="{67838B69-2A5C-447B-B4BC-289A36D260F9}" destId="{C2E42444-D130-4E68-8416-DB59BE95276D}" srcOrd="0" destOrd="0" presId="urn:microsoft.com/office/officeart/2005/8/layout/hierarchy1"/>
    <dgm:cxn modelId="{EE1D0D10-32C1-44AE-A2FB-51662D9F6DC2}" type="presParOf" srcId="{67838B69-2A5C-447B-B4BC-289A36D260F9}" destId="{5F46A9CE-704C-4EE9-916C-602DDF11F046}" srcOrd="1" destOrd="0" presId="urn:microsoft.com/office/officeart/2005/8/layout/hierarchy1"/>
    <dgm:cxn modelId="{7F0D51A6-4787-4EF2-8090-EB65FBE4BBAA}" type="presParOf" srcId="{CB60EBC3-289E-423E-BF9F-4E89013DEEE9}" destId="{5F0A9074-C5F8-4D62-A69E-03810A103D3D}" srcOrd="1" destOrd="0" presId="urn:microsoft.com/office/officeart/2005/8/layout/hierarchy1"/>
    <dgm:cxn modelId="{27498704-A79E-4EDF-A88D-4D5B24D7C11A}" type="presParOf" srcId="{5F0A9074-C5F8-4D62-A69E-03810A103D3D}" destId="{B0BFB4BB-8DCA-472A-8D4C-533E08B30127}" srcOrd="0" destOrd="0" presId="urn:microsoft.com/office/officeart/2005/8/layout/hierarchy1"/>
    <dgm:cxn modelId="{E4C6A380-E4D5-4FFC-9FD0-C7D0E9B64A14}" type="presParOf" srcId="{5F0A9074-C5F8-4D62-A69E-03810A103D3D}" destId="{3D9037E4-155A-46C1-89DE-40DDCE3FD36D}" srcOrd="1" destOrd="0" presId="urn:microsoft.com/office/officeart/2005/8/layout/hierarchy1"/>
    <dgm:cxn modelId="{8C79C3D1-F569-475A-B74F-8256226EC07B}" type="presParOf" srcId="{3D9037E4-155A-46C1-89DE-40DDCE3FD36D}" destId="{51FA913C-ED4B-4C9A-9E61-A237A1B5CF6B}" srcOrd="0" destOrd="0" presId="urn:microsoft.com/office/officeart/2005/8/layout/hierarchy1"/>
    <dgm:cxn modelId="{0F948730-D15F-4273-8765-06AD82D18B31}" type="presParOf" srcId="{51FA913C-ED4B-4C9A-9E61-A237A1B5CF6B}" destId="{CFD0E36C-F319-44B7-8360-0272761EF57D}" srcOrd="0" destOrd="0" presId="urn:microsoft.com/office/officeart/2005/8/layout/hierarchy1"/>
    <dgm:cxn modelId="{2647B0C5-AD8B-450A-8C9B-18053F7D2419}" type="presParOf" srcId="{51FA913C-ED4B-4C9A-9E61-A237A1B5CF6B}" destId="{37264A62-0ACD-42C0-B503-5C6B2BCD6A2C}" srcOrd="1" destOrd="0" presId="urn:microsoft.com/office/officeart/2005/8/layout/hierarchy1"/>
    <dgm:cxn modelId="{B0A4F6D2-6B1F-4932-AFF1-7053D174E228}" type="presParOf" srcId="{3D9037E4-155A-46C1-89DE-40DDCE3FD36D}" destId="{4FFD4123-1C9D-40C3-B1E5-A87205F2CE3E}" srcOrd="1" destOrd="0" presId="urn:microsoft.com/office/officeart/2005/8/layout/hierarchy1"/>
    <dgm:cxn modelId="{F6A9570C-A8B5-45AF-AB9E-DF710A9D60E3}" type="presParOf" srcId="{4FFD4123-1C9D-40C3-B1E5-A87205F2CE3E}" destId="{4C81C2A8-E86B-4AFA-9674-F027DA02FFF6}" srcOrd="0" destOrd="0" presId="urn:microsoft.com/office/officeart/2005/8/layout/hierarchy1"/>
    <dgm:cxn modelId="{7220EFD3-EE68-48D2-A56A-230453E3019E}" type="presParOf" srcId="{4FFD4123-1C9D-40C3-B1E5-A87205F2CE3E}" destId="{D09A68B8-B401-4448-B8E1-33FAF43EC6AA}" srcOrd="1" destOrd="0" presId="urn:microsoft.com/office/officeart/2005/8/layout/hierarchy1"/>
    <dgm:cxn modelId="{5543F5DB-9DF0-4ECB-9D62-D3274DB76A7D}" type="presParOf" srcId="{D09A68B8-B401-4448-B8E1-33FAF43EC6AA}" destId="{48520B1D-9608-4F95-8F95-A718EEB75040}" srcOrd="0" destOrd="0" presId="urn:microsoft.com/office/officeart/2005/8/layout/hierarchy1"/>
    <dgm:cxn modelId="{2A338532-FE39-444E-B017-14E4DFE97A4F}" type="presParOf" srcId="{48520B1D-9608-4F95-8F95-A718EEB75040}" destId="{789DB57D-7AA0-4FE9-9420-65340DF30552}" srcOrd="0" destOrd="0" presId="urn:microsoft.com/office/officeart/2005/8/layout/hierarchy1"/>
    <dgm:cxn modelId="{83AE63DC-5988-4BE0-91EF-715A558ACFF8}" type="presParOf" srcId="{48520B1D-9608-4F95-8F95-A718EEB75040}" destId="{38E26270-4868-43CB-A86B-2C653F167B31}" srcOrd="1" destOrd="0" presId="urn:microsoft.com/office/officeart/2005/8/layout/hierarchy1"/>
    <dgm:cxn modelId="{CFCA092B-E398-4A4E-B23C-AE6BA4CF8668}" type="presParOf" srcId="{D09A68B8-B401-4448-B8E1-33FAF43EC6AA}" destId="{A461986B-B573-4349-96BC-CA300758DA7C}" srcOrd="1" destOrd="0" presId="urn:microsoft.com/office/officeart/2005/8/layout/hierarchy1"/>
    <dgm:cxn modelId="{DFDFC8BB-3D15-4269-BA99-1A9104A9E9CF}" type="presParOf" srcId="{A461986B-B573-4349-96BC-CA300758DA7C}" destId="{DC856AE6-DD72-49CE-B3A4-75300F19B35B}" srcOrd="0" destOrd="0" presId="urn:microsoft.com/office/officeart/2005/8/layout/hierarchy1"/>
    <dgm:cxn modelId="{D5C11765-4553-4903-A363-AA4B80CCC359}" type="presParOf" srcId="{A461986B-B573-4349-96BC-CA300758DA7C}" destId="{F95C9372-F948-4060-95B4-CC962513DE8B}" srcOrd="1" destOrd="0" presId="urn:microsoft.com/office/officeart/2005/8/layout/hierarchy1"/>
    <dgm:cxn modelId="{E645C8C2-FAF4-4DAB-988A-8C3F9A4AF770}" type="presParOf" srcId="{F95C9372-F948-4060-95B4-CC962513DE8B}" destId="{8F481CE8-6B43-4802-A911-688CEA932BBE}" srcOrd="0" destOrd="0" presId="urn:microsoft.com/office/officeart/2005/8/layout/hierarchy1"/>
    <dgm:cxn modelId="{244F025E-5A1C-47AD-957A-7DFB8BC445FE}" type="presParOf" srcId="{8F481CE8-6B43-4802-A911-688CEA932BBE}" destId="{0FF9F612-ACAA-4259-B53E-A7F4C026E825}" srcOrd="0" destOrd="0" presId="urn:microsoft.com/office/officeart/2005/8/layout/hierarchy1"/>
    <dgm:cxn modelId="{BDB9722F-67B1-4102-BC9F-1EC495A4279B}" type="presParOf" srcId="{8F481CE8-6B43-4802-A911-688CEA932BBE}" destId="{2A7B970F-D196-4A0B-96FE-CE47F4C1B631}" srcOrd="1" destOrd="0" presId="urn:microsoft.com/office/officeart/2005/8/layout/hierarchy1"/>
    <dgm:cxn modelId="{9FC83137-5C12-4A38-A6B7-1B92A7288F2E}" type="presParOf" srcId="{F95C9372-F948-4060-95B4-CC962513DE8B}" destId="{675FCF05-6B42-4ADC-B2D0-6AF206DD9FD5}" srcOrd="1" destOrd="0" presId="urn:microsoft.com/office/officeart/2005/8/layout/hierarchy1"/>
    <dgm:cxn modelId="{ACDE9F66-0BF5-4D6B-8B11-B13311BC58F4}" type="presParOf" srcId="{4FFD4123-1C9D-40C3-B1E5-A87205F2CE3E}" destId="{DC95E767-F659-41F2-92DA-9F3328993D6D}" srcOrd="2" destOrd="0" presId="urn:microsoft.com/office/officeart/2005/8/layout/hierarchy1"/>
    <dgm:cxn modelId="{89B8E6EB-DF2B-46F3-9A3E-8383073706C3}" type="presParOf" srcId="{4FFD4123-1C9D-40C3-B1E5-A87205F2CE3E}" destId="{026F7645-3035-4916-A044-5DD2DF2FB6FD}" srcOrd="3" destOrd="0" presId="urn:microsoft.com/office/officeart/2005/8/layout/hierarchy1"/>
    <dgm:cxn modelId="{63B7F659-61DF-4860-9CDA-DEB92F9A5A52}" type="presParOf" srcId="{026F7645-3035-4916-A044-5DD2DF2FB6FD}" destId="{5DAB4E15-35F1-4BA5-8060-DFC88F56022C}" srcOrd="0" destOrd="0" presId="urn:microsoft.com/office/officeart/2005/8/layout/hierarchy1"/>
    <dgm:cxn modelId="{55B81413-719F-4551-991E-D13DDFA97C7A}" type="presParOf" srcId="{5DAB4E15-35F1-4BA5-8060-DFC88F56022C}" destId="{4BDC7CA4-E7DB-401A-A69E-AD5651334CC6}" srcOrd="0" destOrd="0" presId="urn:microsoft.com/office/officeart/2005/8/layout/hierarchy1"/>
    <dgm:cxn modelId="{CA0F7DD1-D68A-4346-A422-570103D543FD}" type="presParOf" srcId="{5DAB4E15-35F1-4BA5-8060-DFC88F56022C}" destId="{FB4451C2-A945-495A-B9A7-C91A5B1E7544}" srcOrd="1" destOrd="0" presId="urn:microsoft.com/office/officeart/2005/8/layout/hierarchy1"/>
    <dgm:cxn modelId="{5E49C4C7-4623-4B29-A627-194AF7DFD4F1}" type="presParOf" srcId="{026F7645-3035-4916-A044-5DD2DF2FB6FD}" destId="{97F31A7C-C7CA-4669-97D8-07994FD17610}" srcOrd="1" destOrd="0" presId="urn:microsoft.com/office/officeart/2005/8/layout/hierarchy1"/>
    <dgm:cxn modelId="{89CCBAA4-0513-416D-89B9-94FEC1716798}" type="presParOf" srcId="{97F31A7C-C7CA-4669-97D8-07994FD17610}" destId="{12CA40FA-5231-4B4F-95BB-54262CA8E569}" srcOrd="0" destOrd="0" presId="urn:microsoft.com/office/officeart/2005/8/layout/hierarchy1"/>
    <dgm:cxn modelId="{029D3A37-7613-4FB0-AB2C-C25A594659C5}" type="presParOf" srcId="{97F31A7C-C7CA-4669-97D8-07994FD17610}" destId="{48921EC8-7659-418E-8413-9F3D2FEDC167}" srcOrd="1" destOrd="0" presId="urn:microsoft.com/office/officeart/2005/8/layout/hierarchy1"/>
    <dgm:cxn modelId="{093E313C-34DA-4774-A9A1-5484697F41B9}" type="presParOf" srcId="{48921EC8-7659-418E-8413-9F3D2FEDC167}" destId="{40535A58-7176-4722-942C-FCB88A6BA11E}" srcOrd="0" destOrd="0" presId="urn:microsoft.com/office/officeart/2005/8/layout/hierarchy1"/>
    <dgm:cxn modelId="{7A1BEAFE-9AD0-474A-908F-101BDA7A7349}" type="presParOf" srcId="{40535A58-7176-4722-942C-FCB88A6BA11E}" destId="{5115F4E0-A55B-4113-BCF5-5AC46F817067}" srcOrd="0" destOrd="0" presId="urn:microsoft.com/office/officeart/2005/8/layout/hierarchy1"/>
    <dgm:cxn modelId="{0954F4F3-F0A2-460A-A634-1D09E54ED2AB}" type="presParOf" srcId="{40535A58-7176-4722-942C-FCB88A6BA11E}" destId="{F35B6B9A-FA05-4E5C-B04B-B55A8D9CB47B}" srcOrd="1" destOrd="0" presId="urn:microsoft.com/office/officeart/2005/8/layout/hierarchy1"/>
    <dgm:cxn modelId="{850E6CEE-E687-4EEC-A48C-C1B58D4ED7AE}" type="presParOf" srcId="{48921EC8-7659-418E-8413-9F3D2FEDC167}" destId="{D8F091A4-8751-4A8C-A969-96A3C78BEA25}" srcOrd="1" destOrd="0" presId="urn:microsoft.com/office/officeart/2005/8/layout/hierarchy1"/>
    <dgm:cxn modelId="{1A9618B1-075C-454B-B2A0-38AB797146D2}" type="presParOf" srcId="{D8F091A4-8751-4A8C-A969-96A3C78BEA25}" destId="{45668117-85C5-4F03-ACC4-BC2E467FD1C9}" srcOrd="0" destOrd="0" presId="urn:microsoft.com/office/officeart/2005/8/layout/hierarchy1"/>
    <dgm:cxn modelId="{0023793F-A5D0-412D-B5B8-34DF94195D00}" type="presParOf" srcId="{D8F091A4-8751-4A8C-A969-96A3C78BEA25}" destId="{B8BAED9A-4AC6-4483-9C12-9BB3C5094D1C}" srcOrd="1" destOrd="0" presId="urn:microsoft.com/office/officeart/2005/8/layout/hierarchy1"/>
    <dgm:cxn modelId="{167CABD8-4757-4320-8EA0-DABB71BCAD04}" type="presParOf" srcId="{B8BAED9A-4AC6-4483-9C12-9BB3C5094D1C}" destId="{F511D7EB-DBE3-4508-98D1-273026B0835F}" srcOrd="0" destOrd="0" presId="urn:microsoft.com/office/officeart/2005/8/layout/hierarchy1"/>
    <dgm:cxn modelId="{D276AE1C-638B-4F76-89C8-75F3CC9DC090}" type="presParOf" srcId="{F511D7EB-DBE3-4508-98D1-273026B0835F}" destId="{EC5153D0-0E8C-4A0B-80CE-80512BE4291E}" srcOrd="0" destOrd="0" presId="urn:microsoft.com/office/officeart/2005/8/layout/hierarchy1"/>
    <dgm:cxn modelId="{4E4B5A30-F245-4468-94A3-8958715C212D}" type="presParOf" srcId="{F511D7EB-DBE3-4508-98D1-273026B0835F}" destId="{9BCD1AF5-B0E9-4AD5-864E-21EFE15BFCCC}" srcOrd="1" destOrd="0" presId="urn:microsoft.com/office/officeart/2005/8/layout/hierarchy1"/>
    <dgm:cxn modelId="{5613D0CD-B138-4769-9247-2A7163E9D4FD}" type="presParOf" srcId="{B8BAED9A-4AC6-4483-9C12-9BB3C5094D1C}" destId="{06550DE5-3F9C-489F-A7B3-56F4ED0E8054}" srcOrd="1" destOrd="0" presId="urn:microsoft.com/office/officeart/2005/8/layout/hierarchy1"/>
    <dgm:cxn modelId="{D75DB1DA-08D5-4DC5-B781-1D6E885F9DD4}" type="presParOf" srcId="{5F0A9074-C5F8-4D62-A69E-03810A103D3D}" destId="{2D3D7D6F-DD26-4A4A-9EA4-ADD00ADD4228}" srcOrd="2" destOrd="0" presId="urn:microsoft.com/office/officeart/2005/8/layout/hierarchy1"/>
    <dgm:cxn modelId="{DAF96719-4428-4C99-AFC1-8A97C14826B6}" type="presParOf" srcId="{5F0A9074-C5F8-4D62-A69E-03810A103D3D}" destId="{8E3E3A32-01CF-4CED-9F2A-95E2EDBBE322}" srcOrd="3" destOrd="0" presId="urn:microsoft.com/office/officeart/2005/8/layout/hierarchy1"/>
    <dgm:cxn modelId="{80E7E071-478D-40F6-A0FA-D367CA2B2EA1}" type="presParOf" srcId="{8E3E3A32-01CF-4CED-9F2A-95E2EDBBE322}" destId="{660297C3-246E-4419-BB01-3EC04B26FC98}" srcOrd="0" destOrd="0" presId="urn:microsoft.com/office/officeart/2005/8/layout/hierarchy1"/>
    <dgm:cxn modelId="{7364318F-399A-447A-9BFA-8D350EA807B4}" type="presParOf" srcId="{660297C3-246E-4419-BB01-3EC04B26FC98}" destId="{E5DFA3A8-3B2D-4589-93D7-5E59B98D8543}" srcOrd="0" destOrd="0" presId="urn:microsoft.com/office/officeart/2005/8/layout/hierarchy1"/>
    <dgm:cxn modelId="{9695D7B3-BCD7-49C8-B2E6-D73E9D3A59EA}" type="presParOf" srcId="{660297C3-246E-4419-BB01-3EC04B26FC98}" destId="{D363AD06-1BB4-4F60-BB71-A0CE1340E90C}" srcOrd="1" destOrd="0" presId="urn:microsoft.com/office/officeart/2005/8/layout/hierarchy1"/>
    <dgm:cxn modelId="{1F3CC57D-23F4-4CE8-B5CE-A68AACA9E9A7}" type="presParOf" srcId="{8E3E3A32-01CF-4CED-9F2A-95E2EDBBE322}" destId="{7DDF66B6-DF6D-4CFB-8070-0E38E294CBA2}" srcOrd="1" destOrd="0" presId="urn:microsoft.com/office/officeart/2005/8/layout/hierarchy1"/>
    <dgm:cxn modelId="{CAF87588-458C-4CBC-8774-05603B17F8F0}" type="presParOf" srcId="{7DDF66B6-DF6D-4CFB-8070-0E38E294CBA2}" destId="{A0808054-3AFD-4B48-B61B-5461A20C112D}" srcOrd="0" destOrd="0" presId="urn:microsoft.com/office/officeart/2005/8/layout/hierarchy1"/>
    <dgm:cxn modelId="{D1337C3C-C02F-4F5A-AB72-F57450FAA9FE}" type="presParOf" srcId="{7DDF66B6-DF6D-4CFB-8070-0E38E294CBA2}" destId="{F5101891-F6B6-4703-8468-B52A9B943FF9}" srcOrd="1" destOrd="0" presId="urn:microsoft.com/office/officeart/2005/8/layout/hierarchy1"/>
    <dgm:cxn modelId="{7106E17D-BCBD-4A10-BEC7-3869A9C295C3}" type="presParOf" srcId="{F5101891-F6B6-4703-8468-B52A9B943FF9}" destId="{7B95A2AB-0476-4DA1-9FEF-ADCEC5D89BB0}" srcOrd="0" destOrd="0" presId="urn:microsoft.com/office/officeart/2005/8/layout/hierarchy1"/>
    <dgm:cxn modelId="{DE1E7690-342C-49F9-8659-A24E896ADF37}" type="presParOf" srcId="{7B95A2AB-0476-4DA1-9FEF-ADCEC5D89BB0}" destId="{62AA9215-2B4F-4B38-B93E-B6DF6D57F97E}" srcOrd="0" destOrd="0" presId="urn:microsoft.com/office/officeart/2005/8/layout/hierarchy1"/>
    <dgm:cxn modelId="{EEA32488-D9D6-4E8B-AF4A-85C8AE9D8A54}" type="presParOf" srcId="{7B95A2AB-0476-4DA1-9FEF-ADCEC5D89BB0}" destId="{BB283245-0B0D-4520-B237-64C3DD6A41A8}" srcOrd="1" destOrd="0" presId="urn:microsoft.com/office/officeart/2005/8/layout/hierarchy1"/>
    <dgm:cxn modelId="{741A19C9-CF0A-4AB3-B2A5-22CDF083E167}" type="presParOf" srcId="{F5101891-F6B6-4703-8468-B52A9B943FF9}" destId="{7CB1A932-05E3-4958-BF84-741C3259157C}" srcOrd="1" destOrd="0" presId="urn:microsoft.com/office/officeart/2005/8/layout/hierarchy1"/>
    <dgm:cxn modelId="{8AEB2E37-CB83-4427-91E8-B20645D41181}" type="presParOf" srcId="{7DDF66B6-DF6D-4CFB-8070-0E38E294CBA2}" destId="{E2F720B7-38D0-43A0-91A6-31E65E4CC1C9}" srcOrd="2" destOrd="0" presId="urn:microsoft.com/office/officeart/2005/8/layout/hierarchy1"/>
    <dgm:cxn modelId="{E4F3DE60-70FE-465B-BBBD-2958C15AFD8E}" type="presParOf" srcId="{7DDF66B6-DF6D-4CFB-8070-0E38E294CBA2}" destId="{18A1D647-CADB-41D3-92E0-3EBB40C7B7D4}" srcOrd="3" destOrd="0" presId="urn:microsoft.com/office/officeart/2005/8/layout/hierarchy1"/>
    <dgm:cxn modelId="{9B0C6B9B-8A3B-4157-AC09-54CA311B09A9}" type="presParOf" srcId="{18A1D647-CADB-41D3-92E0-3EBB40C7B7D4}" destId="{B63F1170-A2FD-436D-A60D-63D41227C64D}" srcOrd="0" destOrd="0" presId="urn:microsoft.com/office/officeart/2005/8/layout/hierarchy1"/>
    <dgm:cxn modelId="{2B3FE35A-0F7B-4277-856A-5644833344CE}" type="presParOf" srcId="{B63F1170-A2FD-436D-A60D-63D41227C64D}" destId="{C2EE93A5-47EB-4FD8-A198-7BE0AB4AFEFE}" srcOrd="0" destOrd="0" presId="urn:microsoft.com/office/officeart/2005/8/layout/hierarchy1"/>
    <dgm:cxn modelId="{DCB09E55-B888-436D-B285-579FCEC2DDCC}" type="presParOf" srcId="{B63F1170-A2FD-436D-A60D-63D41227C64D}" destId="{8DF9498C-D8C5-4C16-9256-702C43281B5B}" srcOrd="1" destOrd="0" presId="urn:microsoft.com/office/officeart/2005/8/layout/hierarchy1"/>
    <dgm:cxn modelId="{BA0CC37A-E595-4259-800A-9940FCC16316}" type="presParOf" srcId="{18A1D647-CADB-41D3-92E0-3EBB40C7B7D4}" destId="{02C491B9-A116-4AA2-9F05-8DB4C931D466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44A5D29-74EF-4C0E-BB8D-944F48C534D8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EAC18047-9854-4D6B-A29B-EE74352D72E3}">
      <dgm:prSet phldrT="[文字]" custT="1"/>
      <dgm:spPr/>
      <dgm:t>
        <a:bodyPr/>
        <a:lstStyle/>
        <a:p>
          <a:r>
            <a:rPr lang="zh-TW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rPr>
            <a:t>組長期望好朋友兼組員在限期前完成負責的報告部分，但好朋友表現不理想，他擔心會影響友誼</a:t>
          </a:r>
          <a:endParaRPr lang="zh-TW" altLang="en-US" sz="1600" b="1" dirty="0"/>
        </a:p>
      </dgm:t>
    </dgm:pt>
    <dgm:pt modelId="{58701387-7AED-4D33-829D-082E678972AA}" type="parTrans" cxnId="{DE480CCE-6DFB-4D48-9690-7DA3137E6168}">
      <dgm:prSet/>
      <dgm:spPr/>
      <dgm:t>
        <a:bodyPr/>
        <a:lstStyle/>
        <a:p>
          <a:endParaRPr lang="zh-TW" altLang="en-US" sz="1600" b="1"/>
        </a:p>
      </dgm:t>
    </dgm:pt>
    <dgm:pt modelId="{61E53AB1-296D-416C-AC44-7FDD73F759E9}" type="sibTrans" cxnId="{DE480CCE-6DFB-4D48-9690-7DA3137E6168}">
      <dgm:prSet/>
      <dgm:spPr/>
      <dgm:t>
        <a:bodyPr/>
        <a:lstStyle/>
        <a:p>
          <a:endParaRPr lang="zh-TW" altLang="en-US" sz="1600" b="1"/>
        </a:p>
      </dgm:t>
    </dgm:pt>
    <dgm:pt modelId="{88A5796E-0AC2-445B-A22E-E1D98D31937B}">
      <dgm:prSet phldrT="[文字]" custT="1"/>
      <dgm:spPr/>
      <dgm:t>
        <a:bodyPr/>
        <a:lstStyle/>
        <a:p>
          <a:r>
            <a:rPr lang="zh-TW" altLang="en-US" sz="1600" b="1" dirty="0" smtClean="0"/>
            <a:t>外部</a:t>
          </a:r>
        </a:p>
      </dgm:t>
    </dgm:pt>
    <dgm:pt modelId="{9D02804B-67C7-4D5E-BCEE-FFCECECF58E3}" type="parTrans" cxnId="{CE8F4C28-AD4B-4903-91BC-84400E90F36B}">
      <dgm:prSet/>
      <dgm:spPr/>
      <dgm:t>
        <a:bodyPr/>
        <a:lstStyle/>
        <a:p>
          <a:endParaRPr lang="zh-TW" altLang="en-US" sz="1600" b="1"/>
        </a:p>
      </dgm:t>
    </dgm:pt>
    <dgm:pt modelId="{7A55ACE5-E6D1-4259-B627-B2B7F7DAB74C}" type="sibTrans" cxnId="{CE8F4C28-AD4B-4903-91BC-84400E90F36B}">
      <dgm:prSet/>
      <dgm:spPr/>
      <dgm:t>
        <a:bodyPr/>
        <a:lstStyle/>
        <a:p>
          <a:endParaRPr lang="zh-TW" altLang="en-US" sz="1600" b="1"/>
        </a:p>
      </dgm:t>
    </dgm:pt>
    <dgm:pt modelId="{5D7C5556-0C09-4978-AF85-F1E2D920612A}">
      <dgm:prSet phldrT="[文字]" custT="1"/>
      <dgm:spPr/>
      <dgm:t>
        <a:bodyPr/>
        <a:lstStyle/>
        <a:p>
          <a:endParaRPr lang="zh-TW" altLang="en-US" sz="1600" b="1" dirty="0"/>
        </a:p>
      </dgm:t>
    </dgm:pt>
    <dgm:pt modelId="{C55CB944-44D7-4DDE-8CAD-57A68D48A097}" type="parTrans" cxnId="{803DFA2F-6213-47C2-BFE1-89CE213E3B54}">
      <dgm:prSet/>
      <dgm:spPr/>
      <dgm:t>
        <a:bodyPr/>
        <a:lstStyle/>
        <a:p>
          <a:endParaRPr lang="zh-TW" altLang="en-US" sz="1600" b="1"/>
        </a:p>
      </dgm:t>
    </dgm:pt>
    <dgm:pt modelId="{63D35351-F2A2-4566-970C-C38D54896E62}" type="sibTrans" cxnId="{803DFA2F-6213-47C2-BFE1-89CE213E3B54}">
      <dgm:prSet/>
      <dgm:spPr/>
      <dgm:t>
        <a:bodyPr/>
        <a:lstStyle/>
        <a:p>
          <a:endParaRPr lang="zh-TW" altLang="en-US" sz="1600" b="1"/>
        </a:p>
      </dgm:t>
    </dgm:pt>
    <dgm:pt modelId="{F674C81E-9B42-4610-B0A2-FF3BBE220D72}">
      <dgm:prSet phldrT="[文字]" custT="1"/>
      <dgm:spPr/>
      <dgm:t>
        <a:bodyPr/>
        <a:lstStyle/>
        <a:p>
          <a:endParaRPr lang="zh-TW" altLang="en-US" sz="1600" b="1" dirty="0"/>
        </a:p>
      </dgm:t>
    </dgm:pt>
    <dgm:pt modelId="{F36283B5-152E-40F6-98CD-2B732F78248E}" type="parTrans" cxnId="{443FAF7F-83C4-4AEA-AAA8-6E94E5EDFF4F}">
      <dgm:prSet/>
      <dgm:spPr/>
      <dgm:t>
        <a:bodyPr/>
        <a:lstStyle/>
        <a:p>
          <a:endParaRPr lang="zh-TW" altLang="en-US" sz="1600" b="1"/>
        </a:p>
      </dgm:t>
    </dgm:pt>
    <dgm:pt modelId="{2F9D8819-934D-459F-B790-80FA8E445632}" type="sibTrans" cxnId="{443FAF7F-83C4-4AEA-AAA8-6E94E5EDFF4F}">
      <dgm:prSet/>
      <dgm:spPr/>
      <dgm:t>
        <a:bodyPr/>
        <a:lstStyle/>
        <a:p>
          <a:endParaRPr lang="zh-TW" altLang="en-US" sz="1600" b="1"/>
        </a:p>
      </dgm:t>
    </dgm:pt>
    <dgm:pt modelId="{47026FC0-6FE2-47D9-9B77-25AFFCEC6BEE}">
      <dgm:prSet phldrT="[文字]" custT="1"/>
      <dgm:spPr/>
      <dgm:t>
        <a:bodyPr/>
        <a:lstStyle/>
        <a:p>
          <a:r>
            <a:rPr lang="zh-TW" altLang="en-US" sz="1600" b="1" dirty="0" smtClean="0"/>
            <a:t>內部</a:t>
          </a:r>
          <a:endParaRPr lang="zh-TW" altLang="en-US" sz="1600" b="1" dirty="0"/>
        </a:p>
      </dgm:t>
    </dgm:pt>
    <dgm:pt modelId="{2B7327FF-8EED-4E45-851F-1D00CCF6700D}" type="parTrans" cxnId="{0251C97A-D425-4FE3-8FDF-BB99BEABF23E}">
      <dgm:prSet/>
      <dgm:spPr/>
      <dgm:t>
        <a:bodyPr/>
        <a:lstStyle/>
        <a:p>
          <a:endParaRPr lang="zh-TW" altLang="en-US" sz="1600" b="1"/>
        </a:p>
      </dgm:t>
    </dgm:pt>
    <dgm:pt modelId="{A8807D4E-6016-4021-88BA-16ECA6A3E08C}" type="sibTrans" cxnId="{0251C97A-D425-4FE3-8FDF-BB99BEABF23E}">
      <dgm:prSet/>
      <dgm:spPr/>
      <dgm:t>
        <a:bodyPr/>
        <a:lstStyle/>
        <a:p>
          <a:endParaRPr lang="zh-TW" altLang="en-US" sz="1600" b="1"/>
        </a:p>
      </dgm:t>
    </dgm:pt>
    <dgm:pt modelId="{6993FA1C-8A97-4728-AB24-B893226D1E71}">
      <dgm:prSet phldrT="[文字]" custT="1"/>
      <dgm:spPr/>
      <dgm:t>
        <a:bodyPr/>
        <a:lstStyle/>
        <a:p>
          <a:endParaRPr lang="zh-TW" altLang="en-US" sz="1600" b="1" dirty="0"/>
        </a:p>
      </dgm:t>
    </dgm:pt>
    <dgm:pt modelId="{9E2299A3-0646-45C5-8A8D-9F301AEE707B}" type="parTrans" cxnId="{1587F89D-8468-4238-AB50-DBE414134EB5}">
      <dgm:prSet/>
      <dgm:spPr/>
      <dgm:t>
        <a:bodyPr/>
        <a:lstStyle/>
        <a:p>
          <a:endParaRPr lang="zh-TW" altLang="en-US" sz="1600"/>
        </a:p>
      </dgm:t>
    </dgm:pt>
    <dgm:pt modelId="{7D42FE9F-C0D7-406A-AA77-8B3AA15B9951}" type="sibTrans" cxnId="{1587F89D-8468-4238-AB50-DBE414134EB5}">
      <dgm:prSet/>
      <dgm:spPr/>
      <dgm:t>
        <a:bodyPr/>
        <a:lstStyle/>
        <a:p>
          <a:endParaRPr lang="zh-TW" altLang="en-US" sz="1600"/>
        </a:p>
      </dgm:t>
    </dgm:pt>
    <dgm:pt modelId="{84B8B932-77C1-43DB-96E4-C4D2982F0087}">
      <dgm:prSet phldrT="[文字]" custT="1"/>
      <dgm:spPr/>
      <dgm:t>
        <a:bodyPr/>
        <a:lstStyle/>
        <a:p>
          <a:r>
            <a:rPr lang="zh-TW" altLang="en-US" sz="1600" b="1" dirty="0" smtClean="0"/>
            <a:t>由老師負責督促好朋友</a:t>
          </a:r>
          <a:endParaRPr lang="zh-TW" altLang="en-US" sz="1600" b="1" dirty="0"/>
        </a:p>
      </dgm:t>
    </dgm:pt>
    <dgm:pt modelId="{3ECFD3C8-0A3C-4BD8-BEA2-0B01EA5BA8A9}" type="parTrans" cxnId="{DC2FE5F5-5008-4E7D-B307-05110576BF6A}">
      <dgm:prSet/>
      <dgm:spPr/>
      <dgm:t>
        <a:bodyPr/>
        <a:lstStyle/>
        <a:p>
          <a:endParaRPr lang="zh-TW" altLang="en-US" sz="1600"/>
        </a:p>
      </dgm:t>
    </dgm:pt>
    <dgm:pt modelId="{F926D335-9F8F-4D44-84FA-F50B81401E45}" type="sibTrans" cxnId="{DC2FE5F5-5008-4E7D-B307-05110576BF6A}">
      <dgm:prSet/>
      <dgm:spPr/>
      <dgm:t>
        <a:bodyPr/>
        <a:lstStyle/>
        <a:p>
          <a:endParaRPr lang="zh-TW" altLang="en-US" sz="1600"/>
        </a:p>
      </dgm:t>
    </dgm:pt>
    <dgm:pt modelId="{A900ED60-186B-4A9A-8D6E-B9540A048D83}">
      <dgm:prSet custT="1"/>
      <dgm:spPr/>
      <dgm:t>
        <a:bodyPr/>
        <a:lstStyle/>
        <a:p>
          <a:r>
            <a:rPr lang="zh-TW" altLang="en-US" sz="1600" b="1" dirty="0" smtClean="0"/>
            <a:t>老師請組長自行處理</a:t>
          </a:r>
          <a:endParaRPr lang="zh-TW" altLang="en-US" sz="1600" b="1" dirty="0"/>
        </a:p>
      </dgm:t>
    </dgm:pt>
    <dgm:pt modelId="{5E204487-B7E1-4B3F-986F-4E2B0A174C5B}" type="parTrans" cxnId="{7B132858-8EAB-489F-BD24-F92D89D9948D}">
      <dgm:prSet/>
      <dgm:spPr/>
      <dgm:t>
        <a:bodyPr/>
        <a:lstStyle/>
        <a:p>
          <a:endParaRPr lang="zh-TW" altLang="en-US" sz="1600"/>
        </a:p>
      </dgm:t>
    </dgm:pt>
    <dgm:pt modelId="{7B08967A-5ADB-4E92-B629-E784205C08C8}" type="sibTrans" cxnId="{7B132858-8EAB-489F-BD24-F92D89D9948D}">
      <dgm:prSet/>
      <dgm:spPr/>
      <dgm:t>
        <a:bodyPr/>
        <a:lstStyle/>
        <a:p>
          <a:endParaRPr lang="zh-TW" altLang="en-US" sz="1600"/>
        </a:p>
      </dgm:t>
    </dgm:pt>
    <dgm:pt modelId="{1FB09BB2-9808-454A-8DE9-5422883723BC}">
      <dgm:prSet phldrT="[文字]" custT="1"/>
      <dgm:spPr/>
      <dgm:t>
        <a:bodyPr/>
        <a:lstStyle/>
        <a:p>
          <a:endParaRPr lang="zh-TW" altLang="en-US" sz="1600" b="1" dirty="0"/>
        </a:p>
      </dgm:t>
    </dgm:pt>
    <dgm:pt modelId="{F6595645-B550-45D2-8086-DC8F89210B9A}" type="parTrans" cxnId="{9B6C3C7B-E2F2-44EE-85F1-C19966605F38}">
      <dgm:prSet/>
      <dgm:spPr/>
      <dgm:t>
        <a:bodyPr/>
        <a:lstStyle/>
        <a:p>
          <a:endParaRPr lang="zh-TW" altLang="en-US" sz="1600"/>
        </a:p>
      </dgm:t>
    </dgm:pt>
    <dgm:pt modelId="{063614C9-0350-4FEC-85C8-BB0465A76CB1}" type="sibTrans" cxnId="{9B6C3C7B-E2F2-44EE-85F1-C19966605F38}">
      <dgm:prSet/>
      <dgm:spPr/>
      <dgm:t>
        <a:bodyPr/>
        <a:lstStyle/>
        <a:p>
          <a:endParaRPr lang="zh-TW" altLang="en-US" sz="1600"/>
        </a:p>
      </dgm:t>
    </dgm:pt>
    <dgm:pt modelId="{866DC9E8-414C-4EB4-B02A-A623085A234B}">
      <dgm:prSet custT="1"/>
      <dgm:spPr/>
      <dgm:t>
        <a:bodyPr/>
        <a:lstStyle/>
        <a:p>
          <a:r>
            <a:rPr lang="zh-TW" altLang="en-US" sz="1600" b="1" dirty="0" smtClean="0"/>
            <a:t>好朋友不予理會</a:t>
          </a:r>
        </a:p>
      </dgm:t>
    </dgm:pt>
    <dgm:pt modelId="{61EB16F8-BCF4-4938-A908-812CFC731644}" type="parTrans" cxnId="{8BDE7DDC-E27A-48F5-A499-10E696D6349E}">
      <dgm:prSet/>
      <dgm:spPr/>
      <dgm:t>
        <a:bodyPr/>
        <a:lstStyle/>
        <a:p>
          <a:endParaRPr lang="zh-TW" altLang="en-US" sz="1600"/>
        </a:p>
      </dgm:t>
    </dgm:pt>
    <dgm:pt modelId="{4AC709BE-D85D-4C06-B41A-DD03E52505F3}" type="sibTrans" cxnId="{8BDE7DDC-E27A-48F5-A499-10E696D6349E}">
      <dgm:prSet/>
      <dgm:spPr/>
      <dgm:t>
        <a:bodyPr/>
        <a:lstStyle/>
        <a:p>
          <a:endParaRPr lang="zh-TW" altLang="en-US" sz="1600"/>
        </a:p>
      </dgm:t>
    </dgm:pt>
    <dgm:pt modelId="{B782F0DB-D2A2-45E2-A7E6-E365E11C6035}">
      <dgm:prSet phldrT="[文字]" custT="1"/>
      <dgm:spPr/>
      <dgm:t>
        <a:bodyPr/>
        <a:lstStyle/>
        <a:p>
          <a:r>
            <a:rPr lang="zh-TW" altLang="en-US" sz="1600" b="1" dirty="0" smtClean="0"/>
            <a:t>準時完成報告</a:t>
          </a:r>
          <a:endParaRPr lang="zh-TW" altLang="en-US" sz="1600" b="1" dirty="0"/>
        </a:p>
      </dgm:t>
    </dgm:pt>
    <dgm:pt modelId="{3AECC625-D75B-498D-BD89-6E1591C495F8}" type="parTrans" cxnId="{AB00204E-E144-440C-80D8-43944BB86985}">
      <dgm:prSet/>
      <dgm:spPr/>
      <dgm:t>
        <a:bodyPr/>
        <a:lstStyle/>
        <a:p>
          <a:endParaRPr lang="zh-TW" altLang="en-US" sz="1600"/>
        </a:p>
      </dgm:t>
    </dgm:pt>
    <dgm:pt modelId="{115D3999-3BF0-4682-B21B-D15FA5D8E86C}" type="sibTrans" cxnId="{AB00204E-E144-440C-80D8-43944BB86985}">
      <dgm:prSet/>
      <dgm:spPr/>
      <dgm:t>
        <a:bodyPr/>
        <a:lstStyle/>
        <a:p>
          <a:endParaRPr lang="zh-TW" altLang="en-US" sz="1600"/>
        </a:p>
      </dgm:t>
    </dgm:pt>
    <dgm:pt modelId="{64585647-36CB-4F71-88F3-5DB5D535FCE3}">
      <dgm:prSet custT="1"/>
      <dgm:spPr/>
      <dgm:t>
        <a:bodyPr/>
        <a:lstStyle/>
        <a:p>
          <a:r>
            <a:rPr lang="zh-TW" altLang="en-US" sz="1600" b="1" smtClean="0"/>
            <a:t>縱容好朋友，加重自己的負擔</a:t>
          </a:r>
          <a:endParaRPr lang="zh-TW" altLang="en-US" sz="1600" b="1" dirty="0"/>
        </a:p>
      </dgm:t>
    </dgm:pt>
    <dgm:pt modelId="{FB03D1E3-7033-445F-B170-BB8E5038B400}" type="parTrans" cxnId="{83980069-7E5B-44A0-B41A-243E94DA7AF0}">
      <dgm:prSet/>
      <dgm:spPr/>
      <dgm:t>
        <a:bodyPr/>
        <a:lstStyle/>
        <a:p>
          <a:endParaRPr lang="zh-TW" altLang="en-US" sz="1600"/>
        </a:p>
      </dgm:t>
    </dgm:pt>
    <dgm:pt modelId="{A2360C6D-1869-4B18-88D3-8C9C025F71C3}" type="sibTrans" cxnId="{83980069-7E5B-44A0-B41A-243E94DA7AF0}">
      <dgm:prSet/>
      <dgm:spPr/>
      <dgm:t>
        <a:bodyPr/>
        <a:lstStyle/>
        <a:p>
          <a:endParaRPr lang="zh-TW" altLang="en-US" sz="1600"/>
        </a:p>
      </dgm:t>
    </dgm:pt>
    <dgm:pt modelId="{FD66411D-3428-49B9-BABE-957B45CFF86E}">
      <dgm:prSet phldrT="[文字]" custT="1"/>
      <dgm:spPr/>
      <dgm:t>
        <a:bodyPr/>
        <a:lstStyle/>
        <a:p>
          <a:r>
            <a:rPr lang="zh-TW" altLang="en-US" sz="1600" b="1" smtClean="0"/>
            <a:t>好朋友改善表現</a:t>
          </a:r>
          <a:endParaRPr lang="zh-TW" altLang="en-US" sz="1600" b="1" dirty="0"/>
        </a:p>
      </dgm:t>
    </dgm:pt>
    <dgm:pt modelId="{E432D6C0-BAA1-47D9-AAB9-3309AB9AA258}" type="parTrans" cxnId="{C86AC645-B710-4B19-9BCE-F0F4BD8B74FB}">
      <dgm:prSet/>
      <dgm:spPr/>
      <dgm:t>
        <a:bodyPr/>
        <a:lstStyle/>
        <a:p>
          <a:endParaRPr lang="zh-TW" altLang="en-US" sz="1600"/>
        </a:p>
      </dgm:t>
    </dgm:pt>
    <dgm:pt modelId="{FD6D77A9-ADFA-490F-B967-65D1EF18B770}" type="sibTrans" cxnId="{C86AC645-B710-4B19-9BCE-F0F4BD8B74FB}">
      <dgm:prSet/>
      <dgm:spPr/>
      <dgm:t>
        <a:bodyPr/>
        <a:lstStyle/>
        <a:p>
          <a:endParaRPr lang="zh-TW" altLang="en-US" sz="1600"/>
        </a:p>
      </dgm:t>
    </dgm:pt>
    <dgm:pt modelId="{62FE5FEB-0DE8-450E-B6DE-D464DD5A7F06}">
      <dgm:prSet custT="1"/>
      <dgm:spPr/>
      <dgm:t>
        <a:bodyPr/>
        <a:lstStyle/>
        <a:p>
          <a:r>
            <a:rPr lang="zh-TW" altLang="en-US" sz="1600" b="1" dirty="0" smtClean="0"/>
            <a:t>好朋友感到被背叛或不滿</a:t>
          </a:r>
          <a:endParaRPr lang="zh-TW" altLang="en-US" sz="1600" b="1" dirty="0"/>
        </a:p>
      </dgm:t>
    </dgm:pt>
    <dgm:pt modelId="{6EEEF6BA-21C6-445B-82ED-5CA45B132F0F}" type="parTrans" cxnId="{23D7B9C4-CED0-4B5D-8A3B-7C7BE4C10797}">
      <dgm:prSet/>
      <dgm:spPr/>
      <dgm:t>
        <a:bodyPr/>
        <a:lstStyle/>
        <a:p>
          <a:endParaRPr lang="zh-TW" altLang="en-US" sz="1600"/>
        </a:p>
      </dgm:t>
    </dgm:pt>
    <dgm:pt modelId="{D5F62746-9403-4AEF-AE26-C903D1F4698D}" type="sibTrans" cxnId="{23D7B9C4-CED0-4B5D-8A3B-7C7BE4C10797}">
      <dgm:prSet/>
      <dgm:spPr/>
      <dgm:t>
        <a:bodyPr/>
        <a:lstStyle/>
        <a:p>
          <a:endParaRPr lang="zh-TW" altLang="en-US" sz="1600"/>
        </a:p>
      </dgm:t>
    </dgm:pt>
    <dgm:pt modelId="{09A61F7F-F0AF-4D1F-B1BF-2C60273BED52}">
      <dgm:prSet custT="1"/>
      <dgm:spPr/>
      <dgm:t>
        <a:bodyPr/>
        <a:lstStyle/>
        <a:p>
          <a:r>
            <a:rPr lang="zh-TW" altLang="en-US" sz="1600" b="1" smtClean="0"/>
            <a:t>影響友誼</a:t>
          </a:r>
          <a:endParaRPr lang="zh-TW" altLang="en-US" sz="1600" b="1" dirty="0"/>
        </a:p>
      </dgm:t>
    </dgm:pt>
    <dgm:pt modelId="{75940AD0-48F3-41A2-8C20-7A7BD85DDD49}" type="parTrans" cxnId="{5D724B58-7A89-4C09-A7DE-3F918BD9E375}">
      <dgm:prSet/>
      <dgm:spPr/>
      <dgm:t>
        <a:bodyPr/>
        <a:lstStyle/>
        <a:p>
          <a:endParaRPr lang="zh-TW" altLang="en-US" sz="1600"/>
        </a:p>
      </dgm:t>
    </dgm:pt>
    <dgm:pt modelId="{BD73D1CA-79A0-4BAE-BFEB-A7E7F418D761}" type="sibTrans" cxnId="{5D724B58-7A89-4C09-A7DE-3F918BD9E375}">
      <dgm:prSet/>
      <dgm:spPr/>
      <dgm:t>
        <a:bodyPr/>
        <a:lstStyle/>
        <a:p>
          <a:endParaRPr lang="zh-TW" altLang="en-US" sz="1600"/>
        </a:p>
      </dgm:t>
    </dgm:pt>
    <dgm:pt modelId="{451689E2-1C67-448E-860A-06C72E8C80C1}">
      <dgm:prSet custT="1"/>
      <dgm:spPr/>
      <dgm:t>
        <a:bodyPr/>
        <a:lstStyle/>
        <a:p>
          <a:r>
            <a:rPr lang="zh-TW" altLang="en-US" sz="1600" b="1" smtClean="0"/>
            <a:t>問題得不到改善</a:t>
          </a:r>
          <a:endParaRPr lang="zh-TW" altLang="en-US" sz="1600" b="1" dirty="0"/>
        </a:p>
      </dgm:t>
    </dgm:pt>
    <dgm:pt modelId="{89B02B54-53E6-4794-A3DB-E97E899F6D8E}" type="parTrans" cxnId="{1899AFDA-D8C3-4DF1-96BA-4B4B36C06D67}">
      <dgm:prSet/>
      <dgm:spPr/>
      <dgm:t>
        <a:bodyPr/>
        <a:lstStyle/>
        <a:p>
          <a:endParaRPr lang="zh-TW" altLang="en-US" sz="1600"/>
        </a:p>
      </dgm:t>
    </dgm:pt>
    <dgm:pt modelId="{FFF0D10A-2E59-40A9-ACF3-F145F9FADD58}" type="sibTrans" cxnId="{1899AFDA-D8C3-4DF1-96BA-4B4B36C06D67}">
      <dgm:prSet/>
      <dgm:spPr/>
      <dgm:t>
        <a:bodyPr/>
        <a:lstStyle/>
        <a:p>
          <a:endParaRPr lang="zh-TW" altLang="en-US" sz="1600"/>
        </a:p>
      </dgm:t>
    </dgm:pt>
    <dgm:pt modelId="{06F37249-E399-4D4B-B546-66FD056B372B}">
      <dgm:prSet phldrT="[文字]" custT="1"/>
      <dgm:spPr/>
      <dgm:t>
        <a:bodyPr/>
        <a:lstStyle/>
        <a:p>
          <a:r>
            <a:rPr lang="zh-TW" altLang="en-US" sz="1600" b="1" smtClean="0"/>
            <a:t>準時完成報告</a:t>
          </a:r>
          <a:endParaRPr lang="zh-TW" altLang="en-US" sz="1600" b="1" dirty="0"/>
        </a:p>
      </dgm:t>
    </dgm:pt>
    <dgm:pt modelId="{DA5C2F58-29DE-47B1-82ED-3BB113CD7035}" type="parTrans" cxnId="{D8740702-1D6F-4E80-A0E6-ABB49F9F197E}">
      <dgm:prSet/>
      <dgm:spPr/>
      <dgm:t>
        <a:bodyPr/>
        <a:lstStyle/>
        <a:p>
          <a:endParaRPr lang="zh-TW" altLang="en-US" sz="1600"/>
        </a:p>
      </dgm:t>
    </dgm:pt>
    <dgm:pt modelId="{DB702812-DA81-439C-A32E-4A1BD359EB39}" type="sibTrans" cxnId="{D8740702-1D6F-4E80-A0E6-ABB49F9F197E}">
      <dgm:prSet/>
      <dgm:spPr/>
      <dgm:t>
        <a:bodyPr/>
        <a:lstStyle/>
        <a:p>
          <a:endParaRPr lang="zh-TW" altLang="en-US" sz="1600"/>
        </a:p>
      </dgm:t>
    </dgm:pt>
    <dgm:pt modelId="{DCB8BFDF-387E-4DB7-9EF7-A7279F9769B5}">
      <dgm:prSet custT="1"/>
      <dgm:spPr/>
      <dgm:t>
        <a:bodyPr/>
        <a:lstStyle/>
        <a:p>
          <a:r>
            <a:rPr lang="zh-TW" altLang="en-US" sz="1600" b="1" dirty="0" smtClean="0"/>
            <a:t>問題得不到改善，自己感到不滿</a:t>
          </a:r>
        </a:p>
      </dgm:t>
    </dgm:pt>
    <dgm:pt modelId="{D30CA0B2-D363-4978-B950-28C6740C1898}" type="parTrans" cxnId="{2329ADA4-9629-4041-8C41-E310C7D71C97}">
      <dgm:prSet/>
      <dgm:spPr/>
      <dgm:t>
        <a:bodyPr/>
        <a:lstStyle/>
        <a:p>
          <a:endParaRPr lang="zh-TW" altLang="en-US" sz="1600"/>
        </a:p>
      </dgm:t>
    </dgm:pt>
    <dgm:pt modelId="{0C472316-23D1-4246-9F29-4541FF8E820B}" type="sibTrans" cxnId="{2329ADA4-9629-4041-8C41-E310C7D71C97}">
      <dgm:prSet/>
      <dgm:spPr/>
      <dgm:t>
        <a:bodyPr/>
        <a:lstStyle/>
        <a:p>
          <a:endParaRPr lang="zh-TW" altLang="en-US" sz="1600"/>
        </a:p>
      </dgm:t>
    </dgm:pt>
    <dgm:pt modelId="{7191BE42-CB98-42F4-9C99-D56244A47B48}">
      <dgm:prSet custT="1"/>
      <dgm:spPr/>
      <dgm:t>
        <a:bodyPr/>
        <a:lstStyle/>
        <a:p>
          <a:r>
            <a:rPr lang="zh-TW" altLang="en-US" sz="1600" b="1" dirty="0" smtClean="0"/>
            <a:t>影響友誼</a:t>
          </a:r>
          <a:endParaRPr lang="zh-TW" altLang="en-US" sz="1600" b="1" dirty="0"/>
        </a:p>
      </dgm:t>
    </dgm:pt>
    <dgm:pt modelId="{4C5BF011-4A28-4113-BD94-E275E1C23CD4}" type="parTrans" cxnId="{070C43D6-07BA-47B4-8675-535F08FBE2C8}">
      <dgm:prSet/>
      <dgm:spPr/>
      <dgm:t>
        <a:bodyPr/>
        <a:lstStyle/>
        <a:p>
          <a:endParaRPr lang="zh-TW" altLang="en-US" sz="1600"/>
        </a:p>
      </dgm:t>
    </dgm:pt>
    <dgm:pt modelId="{48CA24D3-3A6E-424F-AAB6-1FD2856BF631}" type="sibTrans" cxnId="{070C43D6-07BA-47B4-8675-535F08FBE2C8}">
      <dgm:prSet/>
      <dgm:spPr/>
      <dgm:t>
        <a:bodyPr/>
        <a:lstStyle/>
        <a:p>
          <a:endParaRPr lang="zh-TW" altLang="en-US" sz="1600"/>
        </a:p>
      </dgm:t>
    </dgm:pt>
    <dgm:pt modelId="{B4D78587-89B5-4866-B0DE-B6D4826253F4}" type="pres">
      <dgm:prSet presAssocID="{144A5D29-74EF-4C0E-BB8D-944F48C534D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9FEF09D3-D310-4BFF-80B0-CBB61039A400}" type="pres">
      <dgm:prSet presAssocID="{EAC18047-9854-4D6B-A29B-EE74352D72E3}" presName="hierRoot1" presStyleCnt="0"/>
      <dgm:spPr/>
    </dgm:pt>
    <dgm:pt modelId="{B15E05EB-436E-41AD-90E5-340FAC7FB568}" type="pres">
      <dgm:prSet presAssocID="{EAC18047-9854-4D6B-A29B-EE74352D72E3}" presName="composite" presStyleCnt="0"/>
      <dgm:spPr/>
    </dgm:pt>
    <dgm:pt modelId="{C27FB420-F3AC-4E9A-974A-87984F9070F7}" type="pres">
      <dgm:prSet presAssocID="{EAC18047-9854-4D6B-A29B-EE74352D72E3}" presName="background" presStyleLbl="node0" presStyleIdx="0" presStyleCnt="1"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zh-TW" altLang="en-US"/>
        </a:p>
      </dgm:t>
    </dgm:pt>
    <dgm:pt modelId="{A8633DA1-8575-4CE9-842D-CF7D1974D157}" type="pres">
      <dgm:prSet presAssocID="{EAC18047-9854-4D6B-A29B-EE74352D72E3}" presName="text" presStyleLbl="fgAcc0" presStyleIdx="0" presStyleCnt="1" custScaleX="49798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91F8AF4-2283-4879-A290-B1EC68BD1976}" type="pres">
      <dgm:prSet presAssocID="{EAC18047-9854-4D6B-A29B-EE74352D72E3}" presName="hierChild2" presStyleCnt="0"/>
      <dgm:spPr/>
    </dgm:pt>
    <dgm:pt modelId="{4D62211D-8F38-4FB1-AEB5-381F2D444AFC}" type="pres">
      <dgm:prSet presAssocID="{9D02804B-67C7-4D5E-BCEE-FFCECECF58E3}" presName="Name10" presStyleLbl="parChTrans1D2" presStyleIdx="0" presStyleCnt="2"/>
      <dgm:spPr/>
      <dgm:t>
        <a:bodyPr/>
        <a:lstStyle/>
        <a:p>
          <a:endParaRPr lang="zh-TW" altLang="en-US"/>
        </a:p>
      </dgm:t>
    </dgm:pt>
    <dgm:pt modelId="{D99BEFA2-1910-4D50-8435-330937547D21}" type="pres">
      <dgm:prSet presAssocID="{88A5796E-0AC2-445B-A22E-E1D98D31937B}" presName="hierRoot2" presStyleCnt="0"/>
      <dgm:spPr/>
    </dgm:pt>
    <dgm:pt modelId="{19EAE1EF-3A07-4185-A78A-78F79FE6C4D7}" type="pres">
      <dgm:prSet presAssocID="{88A5796E-0AC2-445B-A22E-E1D98D31937B}" presName="composite2" presStyleCnt="0"/>
      <dgm:spPr/>
    </dgm:pt>
    <dgm:pt modelId="{B54B2329-3BFF-4BE4-83F2-020B6849F504}" type="pres">
      <dgm:prSet presAssocID="{88A5796E-0AC2-445B-A22E-E1D98D31937B}" presName="background2" presStyleLbl="node2" presStyleIdx="0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73C16EE3-3C17-422F-A35E-1D1148DA6F96}" type="pres">
      <dgm:prSet presAssocID="{88A5796E-0AC2-445B-A22E-E1D98D31937B}" presName="text2" presStyleLbl="fgAcc2" presStyleIdx="0" presStyleCnt="2" custScaleX="178866" custScaleY="59637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F9A3B7E-BFB7-49B2-9B21-DC0B0B84CF2D}" type="pres">
      <dgm:prSet presAssocID="{88A5796E-0AC2-445B-A22E-E1D98D31937B}" presName="hierChild3" presStyleCnt="0"/>
      <dgm:spPr/>
    </dgm:pt>
    <dgm:pt modelId="{764319E1-FF28-44E3-9F36-4931686C8488}" type="pres">
      <dgm:prSet presAssocID="{C55CB944-44D7-4DDE-8CAD-57A68D48A097}" presName="Name17" presStyleLbl="parChTrans1D3" presStyleIdx="0" presStyleCnt="3"/>
      <dgm:spPr/>
      <dgm:t>
        <a:bodyPr/>
        <a:lstStyle/>
        <a:p>
          <a:endParaRPr lang="zh-TW" altLang="en-US"/>
        </a:p>
      </dgm:t>
    </dgm:pt>
    <dgm:pt modelId="{8FFE559B-07E9-4ECD-85AB-70F8D5233627}" type="pres">
      <dgm:prSet presAssocID="{5D7C5556-0C09-4978-AF85-F1E2D920612A}" presName="hierRoot3" presStyleCnt="0"/>
      <dgm:spPr/>
    </dgm:pt>
    <dgm:pt modelId="{E50B14F3-1534-4FC4-AD59-27437B00FA80}" type="pres">
      <dgm:prSet presAssocID="{5D7C5556-0C09-4978-AF85-F1E2D920612A}" presName="composite3" presStyleCnt="0"/>
      <dgm:spPr/>
    </dgm:pt>
    <dgm:pt modelId="{B8A8FB71-CFE6-4C46-A07B-9A456E8B3405}" type="pres">
      <dgm:prSet presAssocID="{5D7C5556-0C09-4978-AF85-F1E2D920612A}" presName="background3" presStyleLbl="node3" presStyleIdx="0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81F71552-C0AA-4A7D-9A5C-876BE622F006}" type="pres">
      <dgm:prSet presAssocID="{5D7C5556-0C09-4978-AF85-F1E2D920612A}" presName="text3" presStyleLbl="fgAcc3" presStyleIdx="0" presStyleCnt="3" custScaleX="237670" custScaleY="13182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F29A2DD-74E6-4112-AAE0-D2554D933422}" type="pres">
      <dgm:prSet presAssocID="{5D7C5556-0C09-4978-AF85-F1E2D920612A}" presName="hierChild4" presStyleCnt="0"/>
      <dgm:spPr/>
    </dgm:pt>
    <dgm:pt modelId="{604C4E92-332D-4519-9AFC-5EEB0B04DFF7}" type="pres">
      <dgm:prSet presAssocID="{3ECFD3C8-0A3C-4BD8-BEA2-0B01EA5BA8A9}" presName="Name23" presStyleLbl="parChTrans1D4" presStyleIdx="0" presStyleCnt="13"/>
      <dgm:spPr/>
      <dgm:t>
        <a:bodyPr/>
        <a:lstStyle/>
        <a:p>
          <a:endParaRPr lang="zh-TW" altLang="en-US"/>
        </a:p>
      </dgm:t>
    </dgm:pt>
    <dgm:pt modelId="{20CEABDB-0F3F-44C7-86BA-208934F56528}" type="pres">
      <dgm:prSet presAssocID="{84B8B932-77C1-43DB-96E4-C4D2982F0087}" presName="hierRoot4" presStyleCnt="0"/>
      <dgm:spPr/>
    </dgm:pt>
    <dgm:pt modelId="{D30C35A1-0EE9-4AE6-BB6B-1DA954C8ABF6}" type="pres">
      <dgm:prSet presAssocID="{84B8B932-77C1-43DB-96E4-C4D2982F0087}" presName="composite4" presStyleCnt="0"/>
      <dgm:spPr/>
    </dgm:pt>
    <dgm:pt modelId="{80D187E8-04B7-4743-BB50-CC13AD521A67}" type="pres">
      <dgm:prSet presAssocID="{84B8B932-77C1-43DB-96E4-C4D2982F0087}" presName="background4" presStyleLbl="node4" presStyleIdx="0" presStyleCnt="13"/>
      <dgm:spPr/>
    </dgm:pt>
    <dgm:pt modelId="{16822684-A93D-4221-A957-08B2A5FB605C}" type="pres">
      <dgm:prSet presAssocID="{84B8B932-77C1-43DB-96E4-C4D2982F0087}" presName="text4" presStyleLbl="fgAcc4" presStyleIdx="0" presStyleCnt="13" custScaleX="138604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3809D790-633B-4303-BAA7-67AC5233A69A}" type="pres">
      <dgm:prSet presAssocID="{84B8B932-77C1-43DB-96E4-C4D2982F0087}" presName="hierChild5" presStyleCnt="0"/>
      <dgm:spPr/>
    </dgm:pt>
    <dgm:pt modelId="{D429D183-4684-4717-A143-55EDE7856686}" type="pres">
      <dgm:prSet presAssocID="{E432D6C0-BAA1-47D9-AAB9-3309AB9AA258}" presName="Name23" presStyleLbl="parChTrans1D4" presStyleIdx="1" presStyleCnt="13"/>
      <dgm:spPr/>
      <dgm:t>
        <a:bodyPr/>
        <a:lstStyle/>
        <a:p>
          <a:endParaRPr lang="zh-TW" altLang="en-US"/>
        </a:p>
      </dgm:t>
    </dgm:pt>
    <dgm:pt modelId="{4B1529CD-B11E-492E-8316-DE5FF8FBA2DA}" type="pres">
      <dgm:prSet presAssocID="{FD66411D-3428-49B9-BABE-957B45CFF86E}" presName="hierRoot4" presStyleCnt="0"/>
      <dgm:spPr/>
    </dgm:pt>
    <dgm:pt modelId="{8430E269-4657-46DD-8C75-59296A6A7BD5}" type="pres">
      <dgm:prSet presAssocID="{FD66411D-3428-49B9-BABE-957B45CFF86E}" presName="composite4" presStyleCnt="0"/>
      <dgm:spPr/>
    </dgm:pt>
    <dgm:pt modelId="{FAA16D99-ACC2-4E59-81C1-B8F21EDB9189}" type="pres">
      <dgm:prSet presAssocID="{FD66411D-3428-49B9-BABE-957B45CFF86E}" presName="background4" presStyleLbl="node4" presStyleIdx="1" presStyleCnt="13"/>
      <dgm:spPr/>
    </dgm:pt>
    <dgm:pt modelId="{2070145E-F512-42D1-BD52-D798F212E5A4}" type="pres">
      <dgm:prSet presAssocID="{FD66411D-3428-49B9-BABE-957B45CFF86E}" presName="text4" presStyleLbl="fgAcc4" presStyleIdx="1" presStyleCnt="13" custScaleX="12310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2AB7978E-B050-4B9E-B5A7-B1777425B7C8}" type="pres">
      <dgm:prSet presAssocID="{FD66411D-3428-49B9-BABE-957B45CFF86E}" presName="hierChild5" presStyleCnt="0"/>
      <dgm:spPr/>
    </dgm:pt>
    <dgm:pt modelId="{D4DE6655-E3E8-49F1-865D-37E8846473A8}" type="pres">
      <dgm:prSet presAssocID="{6EEEF6BA-21C6-445B-82ED-5CA45B132F0F}" presName="Name23" presStyleLbl="parChTrans1D4" presStyleIdx="2" presStyleCnt="13"/>
      <dgm:spPr/>
      <dgm:t>
        <a:bodyPr/>
        <a:lstStyle/>
        <a:p>
          <a:endParaRPr lang="zh-TW" altLang="en-US"/>
        </a:p>
      </dgm:t>
    </dgm:pt>
    <dgm:pt modelId="{E1E1AEE6-FC9B-408A-A41C-D0060ECEB90B}" type="pres">
      <dgm:prSet presAssocID="{62FE5FEB-0DE8-450E-B6DE-D464DD5A7F06}" presName="hierRoot4" presStyleCnt="0"/>
      <dgm:spPr/>
    </dgm:pt>
    <dgm:pt modelId="{564F43A8-7D9A-4D5E-B8FC-F373C65C96A2}" type="pres">
      <dgm:prSet presAssocID="{62FE5FEB-0DE8-450E-B6DE-D464DD5A7F06}" presName="composite4" presStyleCnt="0"/>
      <dgm:spPr/>
    </dgm:pt>
    <dgm:pt modelId="{00C96128-987C-4F2E-833F-DDAD621FBAAD}" type="pres">
      <dgm:prSet presAssocID="{62FE5FEB-0DE8-450E-B6DE-D464DD5A7F06}" presName="background4" presStyleLbl="node4" presStyleIdx="2" presStyleCnt="13"/>
      <dgm:spPr/>
    </dgm:pt>
    <dgm:pt modelId="{83314FC5-71A9-4887-868F-68EE807AF267}" type="pres">
      <dgm:prSet presAssocID="{62FE5FEB-0DE8-450E-B6DE-D464DD5A7F06}" presName="text4" presStyleLbl="fgAcc4" presStyleIdx="2" presStyleCnt="13" custScaleX="16536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F970EE7B-7DCE-4D45-8D2E-B2214FF308FC}" type="pres">
      <dgm:prSet presAssocID="{62FE5FEB-0DE8-450E-B6DE-D464DD5A7F06}" presName="hierChild5" presStyleCnt="0"/>
      <dgm:spPr/>
    </dgm:pt>
    <dgm:pt modelId="{538E830C-5822-4C85-AE92-272A37747D5D}" type="pres">
      <dgm:prSet presAssocID="{75940AD0-48F3-41A2-8C20-7A7BD85DDD49}" presName="Name23" presStyleLbl="parChTrans1D4" presStyleIdx="3" presStyleCnt="13"/>
      <dgm:spPr/>
      <dgm:t>
        <a:bodyPr/>
        <a:lstStyle/>
        <a:p>
          <a:endParaRPr lang="zh-TW" altLang="en-US"/>
        </a:p>
      </dgm:t>
    </dgm:pt>
    <dgm:pt modelId="{C5C96C80-158D-47A2-A387-BB29CCFF39FF}" type="pres">
      <dgm:prSet presAssocID="{09A61F7F-F0AF-4D1F-B1BF-2C60273BED52}" presName="hierRoot4" presStyleCnt="0"/>
      <dgm:spPr/>
    </dgm:pt>
    <dgm:pt modelId="{CDC94F0A-72CA-4774-A72A-A00FF00D99CA}" type="pres">
      <dgm:prSet presAssocID="{09A61F7F-F0AF-4D1F-B1BF-2C60273BED52}" presName="composite4" presStyleCnt="0"/>
      <dgm:spPr/>
    </dgm:pt>
    <dgm:pt modelId="{737B65AB-BA13-41C3-AF3C-6D8A46244685}" type="pres">
      <dgm:prSet presAssocID="{09A61F7F-F0AF-4D1F-B1BF-2C60273BED52}" presName="background4" presStyleLbl="node4" presStyleIdx="3" presStyleCnt="13"/>
      <dgm:spPr/>
    </dgm:pt>
    <dgm:pt modelId="{7E1F264C-4C67-4380-825C-273BDED2D6B0}" type="pres">
      <dgm:prSet presAssocID="{09A61F7F-F0AF-4D1F-B1BF-2C60273BED52}" presName="text4" presStyleLbl="fgAcc4" presStyleIdx="3" presStyleCnt="13" custScaleX="16864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94C89518-6C0C-41CC-80B1-D7B5FEA003BB}" type="pres">
      <dgm:prSet presAssocID="{09A61F7F-F0AF-4D1F-B1BF-2C60273BED52}" presName="hierChild5" presStyleCnt="0"/>
      <dgm:spPr/>
    </dgm:pt>
    <dgm:pt modelId="{108F3044-7079-4A6A-B975-8A99050AB0DE}" type="pres">
      <dgm:prSet presAssocID="{5E204487-B7E1-4B3F-986F-4E2B0A174C5B}" presName="Name23" presStyleLbl="parChTrans1D4" presStyleIdx="4" presStyleCnt="13"/>
      <dgm:spPr/>
      <dgm:t>
        <a:bodyPr/>
        <a:lstStyle/>
        <a:p>
          <a:endParaRPr lang="zh-TW" altLang="en-US"/>
        </a:p>
      </dgm:t>
    </dgm:pt>
    <dgm:pt modelId="{A93A1603-79F6-4ADB-B48F-0A6FBC998B61}" type="pres">
      <dgm:prSet presAssocID="{A900ED60-186B-4A9A-8D6E-B9540A048D83}" presName="hierRoot4" presStyleCnt="0"/>
      <dgm:spPr/>
    </dgm:pt>
    <dgm:pt modelId="{04C7DC2D-C1DB-4D82-9CA8-4EE7AA74656D}" type="pres">
      <dgm:prSet presAssocID="{A900ED60-186B-4A9A-8D6E-B9540A048D83}" presName="composite4" presStyleCnt="0"/>
      <dgm:spPr/>
    </dgm:pt>
    <dgm:pt modelId="{E149ACCC-B346-4327-9B0E-DBED736BD046}" type="pres">
      <dgm:prSet presAssocID="{A900ED60-186B-4A9A-8D6E-B9540A048D83}" presName="background4" presStyleLbl="node4" presStyleIdx="4" presStyleCnt="13"/>
      <dgm:spPr/>
    </dgm:pt>
    <dgm:pt modelId="{13123FFC-A0BA-45C2-9FD8-74E761DDDC7A}" type="pres">
      <dgm:prSet presAssocID="{A900ED60-186B-4A9A-8D6E-B9540A048D83}" presName="text4" presStyleLbl="fgAcc4" presStyleIdx="4" presStyleCnt="13" custScaleX="160411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5AD5C56-74F6-47DF-8BE0-C16347149F35}" type="pres">
      <dgm:prSet presAssocID="{A900ED60-186B-4A9A-8D6E-B9540A048D83}" presName="hierChild5" presStyleCnt="0"/>
      <dgm:spPr/>
    </dgm:pt>
    <dgm:pt modelId="{053BC842-5C1E-4E19-BDE8-A3262AB6A7A3}" type="pres">
      <dgm:prSet presAssocID="{89B02B54-53E6-4794-A3DB-E97E899F6D8E}" presName="Name23" presStyleLbl="parChTrans1D4" presStyleIdx="5" presStyleCnt="13"/>
      <dgm:spPr/>
      <dgm:t>
        <a:bodyPr/>
        <a:lstStyle/>
        <a:p>
          <a:endParaRPr lang="zh-TW" altLang="en-US"/>
        </a:p>
      </dgm:t>
    </dgm:pt>
    <dgm:pt modelId="{ABF5EA92-A3C6-4398-830C-FCBA0F64F3C8}" type="pres">
      <dgm:prSet presAssocID="{451689E2-1C67-448E-860A-06C72E8C80C1}" presName="hierRoot4" presStyleCnt="0"/>
      <dgm:spPr/>
    </dgm:pt>
    <dgm:pt modelId="{5AB5704D-6542-45DD-A76F-3B0DDF9E0D4B}" type="pres">
      <dgm:prSet presAssocID="{451689E2-1C67-448E-860A-06C72E8C80C1}" presName="composite4" presStyleCnt="0"/>
      <dgm:spPr/>
    </dgm:pt>
    <dgm:pt modelId="{590EDDAE-916C-4013-B98B-DC8E9DC3D0B2}" type="pres">
      <dgm:prSet presAssocID="{451689E2-1C67-448E-860A-06C72E8C80C1}" presName="background4" presStyleLbl="node4" presStyleIdx="5" presStyleCnt="13"/>
      <dgm:spPr/>
    </dgm:pt>
    <dgm:pt modelId="{98C86277-62F1-41A5-AAB2-23AC9A374305}" type="pres">
      <dgm:prSet presAssocID="{451689E2-1C67-448E-860A-06C72E8C80C1}" presName="text4" presStyleLbl="fgAcc4" presStyleIdx="5" presStyleCnt="13" custScaleX="129247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446EBE1D-4C9B-4498-A3AD-6497AC2D0EB8}" type="pres">
      <dgm:prSet presAssocID="{451689E2-1C67-448E-860A-06C72E8C80C1}" presName="hierChild5" presStyleCnt="0"/>
      <dgm:spPr/>
    </dgm:pt>
    <dgm:pt modelId="{E2EA4893-69F0-4223-9E73-CFFBB033485E}" type="pres">
      <dgm:prSet presAssocID="{2B7327FF-8EED-4E45-851F-1D00CCF6700D}" presName="Name10" presStyleLbl="parChTrans1D2" presStyleIdx="1" presStyleCnt="2"/>
      <dgm:spPr/>
      <dgm:t>
        <a:bodyPr/>
        <a:lstStyle/>
        <a:p>
          <a:endParaRPr lang="zh-TW" altLang="en-US"/>
        </a:p>
      </dgm:t>
    </dgm:pt>
    <dgm:pt modelId="{CB60EBC3-289E-423E-BF9F-4E89013DEEE9}" type="pres">
      <dgm:prSet presAssocID="{47026FC0-6FE2-47D9-9B77-25AFFCEC6BEE}" presName="hierRoot2" presStyleCnt="0"/>
      <dgm:spPr/>
    </dgm:pt>
    <dgm:pt modelId="{67838B69-2A5C-447B-B4BC-289A36D260F9}" type="pres">
      <dgm:prSet presAssocID="{47026FC0-6FE2-47D9-9B77-25AFFCEC6BEE}" presName="composite2" presStyleCnt="0"/>
      <dgm:spPr/>
    </dgm:pt>
    <dgm:pt modelId="{C2E42444-D130-4E68-8416-DB59BE95276D}" type="pres">
      <dgm:prSet presAssocID="{47026FC0-6FE2-47D9-9B77-25AFFCEC6BEE}" presName="background2" presStyleLbl="node2" presStyleIdx="1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5F46A9CE-704C-4EE9-916C-602DDF11F046}" type="pres">
      <dgm:prSet presAssocID="{47026FC0-6FE2-47D9-9B77-25AFFCEC6BEE}" presName="text2" presStyleLbl="fgAcc2" presStyleIdx="1" presStyleCnt="2" custScaleX="152432" custScaleY="5707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5F0A9074-C5F8-4D62-A69E-03810A103D3D}" type="pres">
      <dgm:prSet presAssocID="{47026FC0-6FE2-47D9-9B77-25AFFCEC6BEE}" presName="hierChild3" presStyleCnt="0"/>
      <dgm:spPr/>
    </dgm:pt>
    <dgm:pt modelId="{B0BFB4BB-8DCA-472A-8D4C-533E08B30127}" type="pres">
      <dgm:prSet presAssocID="{F36283B5-152E-40F6-98CD-2B732F78248E}" presName="Name17" presStyleLbl="parChTrans1D3" presStyleIdx="1" presStyleCnt="3"/>
      <dgm:spPr/>
      <dgm:t>
        <a:bodyPr/>
        <a:lstStyle/>
        <a:p>
          <a:endParaRPr lang="zh-TW" altLang="en-US"/>
        </a:p>
      </dgm:t>
    </dgm:pt>
    <dgm:pt modelId="{3D9037E4-155A-46C1-89DE-40DDCE3FD36D}" type="pres">
      <dgm:prSet presAssocID="{F674C81E-9B42-4610-B0A2-FF3BBE220D72}" presName="hierRoot3" presStyleCnt="0"/>
      <dgm:spPr/>
    </dgm:pt>
    <dgm:pt modelId="{51FA913C-ED4B-4C9A-9E61-A237A1B5CF6B}" type="pres">
      <dgm:prSet presAssocID="{F674C81E-9B42-4610-B0A2-FF3BBE220D72}" presName="composite3" presStyleCnt="0"/>
      <dgm:spPr/>
    </dgm:pt>
    <dgm:pt modelId="{CFD0E36C-F319-44B7-8360-0272761EF57D}" type="pres">
      <dgm:prSet presAssocID="{F674C81E-9B42-4610-B0A2-FF3BBE220D72}" presName="background3" presStyleLbl="node3" presStyleIdx="1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37264A62-0ACD-42C0-B503-5C6B2BCD6A2C}" type="pres">
      <dgm:prSet presAssocID="{F674C81E-9B42-4610-B0A2-FF3BBE220D72}" presName="text3" presStyleLbl="fgAcc3" presStyleIdx="1" presStyleCnt="3" custScaleX="274170" custScaleY="13146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4FFD4123-1C9D-40C3-B1E5-A87205F2CE3E}" type="pres">
      <dgm:prSet presAssocID="{F674C81E-9B42-4610-B0A2-FF3BBE220D72}" presName="hierChild4" presStyleCnt="0"/>
      <dgm:spPr/>
    </dgm:pt>
    <dgm:pt modelId="{4C81C2A8-E86B-4AFA-9674-F027DA02FFF6}" type="pres">
      <dgm:prSet presAssocID="{F6595645-B550-45D2-8086-DC8F89210B9A}" presName="Name23" presStyleLbl="parChTrans1D4" presStyleIdx="6" presStyleCnt="13"/>
      <dgm:spPr/>
      <dgm:t>
        <a:bodyPr/>
        <a:lstStyle/>
        <a:p>
          <a:endParaRPr lang="zh-TW" altLang="en-US"/>
        </a:p>
      </dgm:t>
    </dgm:pt>
    <dgm:pt modelId="{D09A68B8-B401-4448-B8E1-33FAF43EC6AA}" type="pres">
      <dgm:prSet presAssocID="{1FB09BB2-9808-454A-8DE9-5422883723BC}" presName="hierRoot4" presStyleCnt="0"/>
      <dgm:spPr/>
    </dgm:pt>
    <dgm:pt modelId="{48520B1D-9608-4F95-8F95-A718EEB75040}" type="pres">
      <dgm:prSet presAssocID="{1FB09BB2-9808-454A-8DE9-5422883723BC}" presName="composite4" presStyleCnt="0"/>
      <dgm:spPr/>
    </dgm:pt>
    <dgm:pt modelId="{789DB57D-7AA0-4FE9-9420-65340DF30552}" type="pres">
      <dgm:prSet presAssocID="{1FB09BB2-9808-454A-8DE9-5422883723BC}" presName="background4" presStyleLbl="node4" presStyleIdx="6" presStyleCnt="13"/>
      <dgm:spPr/>
    </dgm:pt>
    <dgm:pt modelId="{38E26270-4868-43CB-A86B-2C653F167B31}" type="pres">
      <dgm:prSet presAssocID="{1FB09BB2-9808-454A-8DE9-5422883723BC}" presName="text4" presStyleLbl="fgAcc4" presStyleIdx="6" presStyleCnt="13" custScaleX="261841" custScaleY="180054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A461986B-B573-4349-96BC-CA300758DA7C}" type="pres">
      <dgm:prSet presAssocID="{1FB09BB2-9808-454A-8DE9-5422883723BC}" presName="hierChild5" presStyleCnt="0"/>
      <dgm:spPr/>
    </dgm:pt>
    <dgm:pt modelId="{DC856AE6-DD72-49CE-B3A4-75300F19B35B}" type="pres">
      <dgm:prSet presAssocID="{DA5C2F58-29DE-47B1-82ED-3BB113CD7035}" presName="Name23" presStyleLbl="parChTrans1D4" presStyleIdx="7" presStyleCnt="13"/>
      <dgm:spPr/>
      <dgm:t>
        <a:bodyPr/>
        <a:lstStyle/>
        <a:p>
          <a:endParaRPr lang="zh-TW" altLang="en-US"/>
        </a:p>
      </dgm:t>
    </dgm:pt>
    <dgm:pt modelId="{F95C9372-F948-4060-95B4-CC962513DE8B}" type="pres">
      <dgm:prSet presAssocID="{06F37249-E399-4D4B-B546-66FD056B372B}" presName="hierRoot4" presStyleCnt="0"/>
      <dgm:spPr/>
    </dgm:pt>
    <dgm:pt modelId="{8F481CE8-6B43-4802-A911-688CEA932BBE}" type="pres">
      <dgm:prSet presAssocID="{06F37249-E399-4D4B-B546-66FD056B372B}" presName="composite4" presStyleCnt="0"/>
      <dgm:spPr/>
    </dgm:pt>
    <dgm:pt modelId="{0FF9F612-ACAA-4259-B53E-A7F4C026E825}" type="pres">
      <dgm:prSet presAssocID="{06F37249-E399-4D4B-B546-66FD056B372B}" presName="background4" presStyleLbl="node4" presStyleIdx="7" presStyleCnt="13"/>
      <dgm:spPr/>
    </dgm:pt>
    <dgm:pt modelId="{2A7B970F-D196-4A0B-96FE-CE47F4C1B631}" type="pres">
      <dgm:prSet presAssocID="{06F37249-E399-4D4B-B546-66FD056B372B}" presName="text4" presStyleLbl="fgAcc4" presStyleIdx="7" presStyleCnt="13" custScaleX="132399" custScaleY="139871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675FCF05-6B42-4ADC-B2D0-6AF206DD9FD5}" type="pres">
      <dgm:prSet presAssocID="{06F37249-E399-4D4B-B546-66FD056B372B}" presName="hierChild5" presStyleCnt="0"/>
      <dgm:spPr/>
    </dgm:pt>
    <dgm:pt modelId="{DC95E767-F659-41F2-92DA-9F3328993D6D}" type="pres">
      <dgm:prSet presAssocID="{61EB16F8-BCF4-4938-A908-812CFC731644}" presName="Name23" presStyleLbl="parChTrans1D4" presStyleIdx="8" presStyleCnt="13"/>
      <dgm:spPr/>
      <dgm:t>
        <a:bodyPr/>
        <a:lstStyle/>
        <a:p>
          <a:endParaRPr lang="zh-TW" altLang="en-US"/>
        </a:p>
      </dgm:t>
    </dgm:pt>
    <dgm:pt modelId="{026F7645-3035-4916-A044-5DD2DF2FB6FD}" type="pres">
      <dgm:prSet presAssocID="{866DC9E8-414C-4EB4-B02A-A623085A234B}" presName="hierRoot4" presStyleCnt="0"/>
      <dgm:spPr/>
    </dgm:pt>
    <dgm:pt modelId="{5DAB4E15-35F1-4BA5-8060-DFC88F56022C}" type="pres">
      <dgm:prSet presAssocID="{866DC9E8-414C-4EB4-B02A-A623085A234B}" presName="composite4" presStyleCnt="0"/>
      <dgm:spPr/>
    </dgm:pt>
    <dgm:pt modelId="{4BDC7CA4-E7DB-401A-A69E-AD5651334CC6}" type="pres">
      <dgm:prSet presAssocID="{866DC9E8-414C-4EB4-B02A-A623085A234B}" presName="background4" presStyleLbl="node4" presStyleIdx="8" presStyleCnt="13"/>
      <dgm:spPr/>
    </dgm:pt>
    <dgm:pt modelId="{FB4451C2-A945-495A-B9A7-C91A5B1E7544}" type="pres">
      <dgm:prSet presAssocID="{866DC9E8-414C-4EB4-B02A-A623085A234B}" presName="text4" presStyleLbl="fgAcc4" presStyleIdx="8" presStyleCnt="13" custScaleX="113844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97F31A7C-C7CA-4669-97D8-07994FD17610}" type="pres">
      <dgm:prSet presAssocID="{866DC9E8-414C-4EB4-B02A-A623085A234B}" presName="hierChild5" presStyleCnt="0"/>
      <dgm:spPr/>
    </dgm:pt>
    <dgm:pt modelId="{12CA40FA-5231-4B4F-95BB-54262CA8E569}" type="pres">
      <dgm:prSet presAssocID="{D30CA0B2-D363-4978-B950-28C6740C1898}" presName="Name23" presStyleLbl="parChTrans1D4" presStyleIdx="9" presStyleCnt="13"/>
      <dgm:spPr/>
      <dgm:t>
        <a:bodyPr/>
        <a:lstStyle/>
        <a:p>
          <a:endParaRPr lang="zh-TW" altLang="en-US"/>
        </a:p>
      </dgm:t>
    </dgm:pt>
    <dgm:pt modelId="{48921EC8-7659-418E-8413-9F3D2FEDC167}" type="pres">
      <dgm:prSet presAssocID="{DCB8BFDF-387E-4DB7-9EF7-A7279F9769B5}" presName="hierRoot4" presStyleCnt="0"/>
      <dgm:spPr/>
    </dgm:pt>
    <dgm:pt modelId="{40535A58-7176-4722-942C-FCB88A6BA11E}" type="pres">
      <dgm:prSet presAssocID="{DCB8BFDF-387E-4DB7-9EF7-A7279F9769B5}" presName="composite4" presStyleCnt="0"/>
      <dgm:spPr/>
    </dgm:pt>
    <dgm:pt modelId="{5115F4E0-A55B-4113-BCF5-5AC46F817067}" type="pres">
      <dgm:prSet presAssocID="{DCB8BFDF-387E-4DB7-9EF7-A7279F9769B5}" presName="background4" presStyleLbl="node4" presStyleIdx="9" presStyleCnt="13"/>
      <dgm:spPr/>
    </dgm:pt>
    <dgm:pt modelId="{F35B6B9A-FA05-4E5C-B04B-B55A8D9CB47B}" type="pres">
      <dgm:prSet presAssocID="{DCB8BFDF-387E-4DB7-9EF7-A7279F9769B5}" presName="text4" presStyleLbl="fgAcc4" presStyleIdx="9" presStyleCnt="13" custScaleX="185421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D8F091A4-8751-4A8C-A969-96A3C78BEA25}" type="pres">
      <dgm:prSet presAssocID="{DCB8BFDF-387E-4DB7-9EF7-A7279F9769B5}" presName="hierChild5" presStyleCnt="0"/>
      <dgm:spPr/>
    </dgm:pt>
    <dgm:pt modelId="{45668117-85C5-4F03-ACC4-BC2E467FD1C9}" type="pres">
      <dgm:prSet presAssocID="{4C5BF011-4A28-4113-BD94-E275E1C23CD4}" presName="Name23" presStyleLbl="parChTrans1D4" presStyleIdx="10" presStyleCnt="13"/>
      <dgm:spPr/>
      <dgm:t>
        <a:bodyPr/>
        <a:lstStyle/>
        <a:p>
          <a:endParaRPr lang="zh-TW" altLang="en-US"/>
        </a:p>
      </dgm:t>
    </dgm:pt>
    <dgm:pt modelId="{B8BAED9A-4AC6-4483-9C12-9BB3C5094D1C}" type="pres">
      <dgm:prSet presAssocID="{7191BE42-CB98-42F4-9C99-D56244A47B48}" presName="hierRoot4" presStyleCnt="0"/>
      <dgm:spPr/>
    </dgm:pt>
    <dgm:pt modelId="{F511D7EB-DBE3-4508-98D1-273026B0835F}" type="pres">
      <dgm:prSet presAssocID="{7191BE42-CB98-42F4-9C99-D56244A47B48}" presName="composite4" presStyleCnt="0"/>
      <dgm:spPr/>
    </dgm:pt>
    <dgm:pt modelId="{EC5153D0-0E8C-4A0B-80CE-80512BE4291E}" type="pres">
      <dgm:prSet presAssocID="{7191BE42-CB98-42F4-9C99-D56244A47B48}" presName="background4" presStyleLbl="node4" presStyleIdx="10" presStyleCnt="13"/>
      <dgm:spPr/>
    </dgm:pt>
    <dgm:pt modelId="{9BCD1AF5-B0E9-4AD5-864E-21EFE15BFCCC}" type="pres">
      <dgm:prSet presAssocID="{7191BE42-CB98-42F4-9C99-D56244A47B48}" presName="text4" presStyleLbl="fgAcc4" presStyleIdx="10" presStyleCnt="13" custScaleX="157305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6550DE5-3F9C-489F-A7B3-56F4ED0E8054}" type="pres">
      <dgm:prSet presAssocID="{7191BE42-CB98-42F4-9C99-D56244A47B48}" presName="hierChild5" presStyleCnt="0"/>
      <dgm:spPr/>
    </dgm:pt>
    <dgm:pt modelId="{2D3D7D6F-DD26-4A4A-9EA4-ADD00ADD4228}" type="pres">
      <dgm:prSet presAssocID="{9E2299A3-0646-45C5-8A8D-9F301AEE707B}" presName="Name17" presStyleLbl="parChTrans1D3" presStyleIdx="2" presStyleCnt="3"/>
      <dgm:spPr/>
      <dgm:t>
        <a:bodyPr/>
        <a:lstStyle/>
        <a:p>
          <a:endParaRPr lang="zh-TW" altLang="en-US"/>
        </a:p>
      </dgm:t>
    </dgm:pt>
    <dgm:pt modelId="{8E3E3A32-01CF-4CED-9F2A-95E2EDBBE322}" type="pres">
      <dgm:prSet presAssocID="{6993FA1C-8A97-4728-AB24-B893226D1E71}" presName="hierRoot3" presStyleCnt="0"/>
      <dgm:spPr/>
    </dgm:pt>
    <dgm:pt modelId="{660297C3-246E-4419-BB01-3EC04B26FC98}" type="pres">
      <dgm:prSet presAssocID="{6993FA1C-8A97-4728-AB24-B893226D1E71}" presName="composite3" presStyleCnt="0"/>
      <dgm:spPr/>
    </dgm:pt>
    <dgm:pt modelId="{E5DFA3A8-3B2D-4589-93D7-5E59B98D8543}" type="pres">
      <dgm:prSet presAssocID="{6993FA1C-8A97-4728-AB24-B893226D1E71}" presName="background3" presStyleLbl="node3" presStyleIdx="2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D363AD06-1BB4-4F60-BB71-A0CE1340E90C}" type="pres">
      <dgm:prSet presAssocID="{6993FA1C-8A97-4728-AB24-B893226D1E71}" presName="text3" presStyleLbl="fgAcc3" presStyleIdx="2" presStyleCnt="3" custScaleX="280111" custScaleY="12857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DDF66B6-DF6D-4CFB-8070-0E38E294CBA2}" type="pres">
      <dgm:prSet presAssocID="{6993FA1C-8A97-4728-AB24-B893226D1E71}" presName="hierChild4" presStyleCnt="0"/>
      <dgm:spPr/>
    </dgm:pt>
    <dgm:pt modelId="{A0808054-3AFD-4B48-B61B-5461A20C112D}" type="pres">
      <dgm:prSet presAssocID="{3AECC625-D75B-498D-BD89-6E1591C495F8}" presName="Name23" presStyleLbl="parChTrans1D4" presStyleIdx="11" presStyleCnt="13"/>
      <dgm:spPr/>
      <dgm:t>
        <a:bodyPr/>
        <a:lstStyle/>
        <a:p>
          <a:endParaRPr lang="zh-TW" altLang="en-US"/>
        </a:p>
      </dgm:t>
    </dgm:pt>
    <dgm:pt modelId="{F5101891-F6B6-4703-8468-B52A9B943FF9}" type="pres">
      <dgm:prSet presAssocID="{B782F0DB-D2A2-45E2-A7E6-E365E11C6035}" presName="hierRoot4" presStyleCnt="0"/>
      <dgm:spPr/>
    </dgm:pt>
    <dgm:pt modelId="{7B95A2AB-0476-4DA1-9FEF-ADCEC5D89BB0}" type="pres">
      <dgm:prSet presAssocID="{B782F0DB-D2A2-45E2-A7E6-E365E11C6035}" presName="composite4" presStyleCnt="0"/>
      <dgm:spPr/>
    </dgm:pt>
    <dgm:pt modelId="{62AA9215-2B4F-4B38-B93E-B6DF6D57F97E}" type="pres">
      <dgm:prSet presAssocID="{B782F0DB-D2A2-45E2-A7E6-E365E11C6035}" presName="background4" presStyleLbl="node4" presStyleIdx="11" presStyleCnt="13"/>
      <dgm:spPr/>
    </dgm:pt>
    <dgm:pt modelId="{BB283245-0B0D-4520-B237-64C3DD6A41A8}" type="pres">
      <dgm:prSet presAssocID="{B782F0DB-D2A2-45E2-A7E6-E365E11C6035}" presName="text4" presStyleLbl="fgAcc4" presStyleIdx="11" presStyleCnt="1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CB1A932-05E3-4958-BF84-741C3259157C}" type="pres">
      <dgm:prSet presAssocID="{B782F0DB-D2A2-45E2-A7E6-E365E11C6035}" presName="hierChild5" presStyleCnt="0"/>
      <dgm:spPr/>
    </dgm:pt>
    <dgm:pt modelId="{E2F720B7-38D0-43A0-91A6-31E65E4CC1C9}" type="pres">
      <dgm:prSet presAssocID="{FB03D1E3-7033-445F-B170-BB8E5038B400}" presName="Name23" presStyleLbl="parChTrans1D4" presStyleIdx="12" presStyleCnt="13"/>
      <dgm:spPr/>
      <dgm:t>
        <a:bodyPr/>
        <a:lstStyle/>
        <a:p>
          <a:endParaRPr lang="zh-TW" altLang="en-US"/>
        </a:p>
      </dgm:t>
    </dgm:pt>
    <dgm:pt modelId="{18A1D647-CADB-41D3-92E0-3EBB40C7B7D4}" type="pres">
      <dgm:prSet presAssocID="{64585647-36CB-4F71-88F3-5DB5D535FCE3}" presName="hierRoot4" presStyleCnt="0"/>
      <dgm:spPr/>
    </dgm:pt>
    <dgm:pt modelId="{B63F1170-A2FD-436D-A60D-63D41227C64D}" type="pres">
      <dgm:prSet presAssocID="{64585647-36CB-4F71-88F3-5DB5D535FCE3}" presName="composite4" presStyleCnt="0"/>
      <dgm:spPr/>
    </dgm:pt>
    <dgm:pt modelId="{C2EE93A5-47EB-4FD8-A198-7BE0AB4AFEFE}" type="pres">
      <dgm:prSet presAssocID="{64585647-36CB-4F71-88F3-5DB5D535FCE3}" presName="background4" presStyleLbl="node4" presStyleIdx="12" presStyleCnt="13"/>
      <dgm:spPr/>
      <dgm:t>
        <a:bodyPr/>
        <a:lstStyle/>
        <a:p>
          <a:endParaRPr lang="zh-TW" altLang="en-US"/>
        </a:p>
      </dgm:t>
    </dgm:pt>
    <dgm:pt modelId="{8DF9498C-D8C5-4C16-9256-702C43281B5B}" type="pres">
      <dgm:prSet presAssocID="{64585647-36CB-4F71-88F3-5DB5D535FCE3}" presName="text4" presStyleLbl="fgAcc4" presStyleIdx="12" presStyleCnt="13" custScaleX="18177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2C491B9-A116-4AA2-9F05-8DB4C931D466}" type="pres">
      <dgm:prSet presAssocID="{64585647-36CB-4F71-88F3-5DB5D535FCE3}" presName="hierChild5" presStyleCnt="0"/>
      <dgm:spPr/>
    </dgm:pt>
  </dgm:ptLst>
  <dgm:cxnLst>
    <dgm:cxn modelId="{02F54A65-A968-4777-8007-1B6D8B4D219D}" type="presOf" srcId="{6EEEF6BA-21C6-445B-82ED-5CA45B132F0F}" destId="{D4DE6655-E3E8-49F1-865D-37E8846473A8}" srcOrd="0" destOrd="0" presId="urn:microsoft.com/office/officeart/2005/8/layout/hierarchy1"/>
    <dgm:cxn modelId="{83672511-E42C-4782-895F-AA49596B1A38}" type="presOf" srcId="{5E204487-B7E1-4B3F-986F-4E2B0A174C5B}" destId="{108F3044-7079-4A6A-B975-8A99050AB0DE}" srcOrd="0" destOrd="0" presId="urn:microsoft.com/office/officeart/2005/8/layout/hierarchy1"/>
    <dgm:cxn modelId="{83980069-7E5B-44A0-B41A-243E94DA7AF0}" srcId="{6993FA1C-8A97-4728-AB24-B893226D1E71}" destId="{64585647-36CB-4F71-88F3-5DB5D535FCE3}" srcOrd="1" destOrd="0" parTransId="{FB03D1E3-7033-445F-B170-BB8E5038B400}" sibTransId="{A2360C6D-1869-4B18-88D3-8C9C025F71C3}"/>
    <dgm:cxn modelId="{A155A949-E9D5-4C75-912F-0986C1B2195A}" type="presOf" srcId="{89B02B54-53E6-4794-A3DB-E97E899F6D8E}" destId="{053BC842-5C1E-4E19-BDE8-A3262AB6A7A3}" srcOrd="0" destOrd="0" presId="urn:microsoft.com/office/officeart/2005/8/layout/hierarchy1"/>
    <dgm:cxn modelId="{76E0F4D4-0525-4699-A405-5CB6EB6040DF}" type="presOf" srcId="{A900ED60-186B-4A9A-8D6E-B9540A048D83}" destId="{13123FFC-A0BA-45C2-9FD8-74E761DDDC7A}" srcOrd="0" destOrd="0" presId="urn:microsoft.com/office/officeart/2005/8/layout/hierarchy1"/>
    <dgm:cxn modelId="{DC2FE5F5-5008-4E7D-B307-05110576BF6A}" srcId="{5D7C5556-0C09-4978-AF85-F1E2D920612A}" destId="{84B8B932-77C1-43DB-96E4-C4D2982F0087}" srcOrd="0" destOrd="0" parTransId="{3ECFD3C8-0A3C-4BD8-BEA2-0B01EA5BA8A9}" sibTransId="{F926D335-9F8F-4D44-84FA-F50B81401E45}"/>
    <dgm:cxn modelId="{BF47EB9C-F8A3-4794-B553-054F81481445}" type="presOf" srcId="{FB03D1E3-7033-445F-B170-BB8E5038B400}" destId="{E2F720B7-38D0-43A0-91A6-31E65E4CC1C9}" srcOrd="0" destOrd="0" presId="urn:microsoft.com/office/officeart/2005/8/layout/hierarchy1"/>
    <dgm:cxn modelId="{2B9E021B-08E9-46DA-9918-35B7F755E70A}" type="presOf" srcId="{3ECFD3C8-0A3C-4BD8-BEA2-0B01EA5BA8A9}" destId="{604C4E92-332D-4519-9AFC-5EEB0B04DFF7}" srcOrd="0" destOrd="0" presId="urn:microsoft.com/office/officeart/2005/8/layout/hierarchy1"/>
    <dgm:cxn modelId="{4AF6919A-1B8E-4EFC-9B76-62262DF71079}" type="presOf" srcId="{E432D6C0-BAA1-47D9-AAB9-3309AB9AA258}" destId="{D429D183-4684-4717-A143-55EDE7856686}" srcOrd="0" destOrd="0" presId="urn:microsoft.com/office/officeart/2005/8/layout/hierarchy1"/>
    <dgm:cxn modelId="{02415F4C-DADC-4EDC-B51C-A5557ACF965F}" type="presOf" srcId="{F6595645-B550-45D2-8086-DC8F89210B9A}" destId="{4C81C2A8-E86B-4AFA-9674-F027DA02FFF6}" srcOrd="0" destOrd="0" presId="urn:microsoft.com/office/officeart/2005/8/layout/hierarchy1"/>
    <dgm:cxn modelId="{64A1B467-F164-441B-85F6-AB500B971C29}" type="presOf" srcId="{C55CB944-44D7-4DDE-8CAD-57A68D48A097}" destId="{764319E1-FF28-44E3-9F36-4931686C8488}" srcOrd="0" destOrd="0" presId="urn:microsoft.com/office/officeart/2005/8/layout/hierarchy1"/>
    <dgm:cxn modelId="{23D7B9C4-CED0-4B5D-8A3B-7C7BE4C10797}" srcId="{84B8B932-77C1-43DB-96E4-C4D2982F0087}" destId="{62FE5FEB-0DE8-450E-B6DE-D464DD5A7F06}" srcOrd="1" destOrd="0" parTransId="{6EEEF6BA-21C6-445B-82ED-5CA45B132F0F}" sibTransId="{D5F62746-9403-4AEF-AE26-C903D1F4698D}"/>
    <dgm:cxn modelId="{07016AF6-A795-4ADE-AB70-0C52FE721483}" type="presOf" srcId="{64585647-36CB-4F71-88F3-5DB5D535FCE3}" destId="{8DF9498C-D8C5-4C16-9256-702C43281B5B}" srcOrd="0" destOrd="0" presId="urn:microsoft.com/office/officeart/2005/8/layout/hierarchy1"/>
    <dgm:cxn modelId="{244C3894-F499-4143-B39C-7C75DBEF4387}" type="presOf" srcId="{144A5D29-74EF-4C0E-BB8D-944F48C534D8}" destId="{B4D78587-89B5-4866-B0DE-B6D4826253F4}" srcOrd="0" destOrd="0" presId="urn:microsoft.com/office/officeart/2005/8/layout/hierarchy1"/>
    <dgm:cxn modelId="{CE8F4C28-AD4B-4903-91BC-84400E90F36B}" srcId="{EAC18047-9854-4D6B-A29B-EE74352D72E3}" destId="{88A5796E-0AC2-445B-A22E-E1D98D31937B}" srcOrd="0" destOrd="0" parTransId="{9D02804B-67C7-4D5E-BCEE-FFCECECF58E3}" sibTransId="{7A55ACE5-E6D1-4259-B627-B2B7F7DAB74C}"/>
    <dgm:cxn modelId="{443FAF7F-83C4-4AEA-AAA8-6E94E5EDFF4F}" srcId="{47026FC0-6FE2-47D9-9B77-25AFFCEC6BEE}" destId="{F674C81E-9B42-4610-B0A2-FF3BBE220D72}" srcOrd="0" destOrd="0" parTransId="{F36283B5-152E-40F6-98CD-2B732F78248E}" sibTransId="{2F9D8819-934D-459F-B790-80FA8E445632}"/>
    <dgm:cxn modelId="{C86AC645-B710-4B19-9BCE-F0F4BD8B74FB}" srcId="{84B8B932-77C1-43DB-96E4-C4D2982F0087}" destId="{FD66411D-3428-49B9-BABE-957B45CFF86E}" srcOrd="0" destOrd="0" parTransId="{E432D6C0-BAA1-47D9-AAB9-3309AB9AA258}" sibTransId="{FD6D77A9-ADFA-490F-B967-65D1EF18B770}"/>
    <dgm:cxn modelId="{EB688FC1-8288-4C1D-8146-71401F79C390}" type="presOf" srcId="{09A61F7F-F0AF-4D1F-B1BF-2C60273BED52}" destId="{7E1F264C-4C67-4380-825C-273BDED2D6B0}" srcOrd="0" destOrd="0" presId="urn:microsoft.com/office/officeart/2005/8/layout/hierarchy1"/>
    <dgm:cxn modelId="{1899AFDA-D8C3-4DF1-96BA-4B4B36C06D67}" srcId="{A900ED60-186B-4A9A-8D6E-B9540A048D83}" destId="{451689E2-1C67-448E-860A-06C72E8C80C1}" srcOrd="0" destOrd="0" parTransId="{89B02B54-53E6-4794-A3DB-E97E899F6D8E}" sibTransId="{FFF0D10A-2E59-40A9-ACF3-F145F9FADD58}"/>
    <dgm:cxn modelId="{E631F59A-1794-46D3-988B-48A33E47224A}" type="presOf" srcId="{EAC18047-9854-4D6B-A29B-EE74352D72E3}" destId="{A8633DA1-8575-4CE9-842D-CF7D1974D157}" srcOrd="0" destOrd="0" presId="urn:microsoft.com/office/officeart/2005/8/layout/hierarchy1"/>
    <dgm:cxn modelId="{9D068C64-1470-4567-9E74-8FE9C5B96EB3}" type="presOf" srcId="{75940AD0-48F3-41A2-8C20-7A7BD85DDD49}" destId="{538E830C-5822-4C85-AE92-272A37747D5D}" srcOrd="0" destOrd="0" presId="urn:microsoft.com/office/officeart/2005/8/layout/hierarchy1"/>
    <dgm:cxn modelId="{2DA33D8D-68D3-4F8E-89B4-3E3B136DCF59}" type="presOf" srcId="{866DC9E8-414C-4EB4-B02A-A623085A234B}" destId="{FB4451C2-A945-495A-B9A7-C91A5B1E7544}" srcOrd="0" destOrd="0" presId="urn:microsoft.com/office/officeart/2005/8/layout/hierarchy1"/>
    <dgm:cxn modelId="{43F1E3B6-D4F0-4B07-ACA2-26CF7AE657E8}" type="presOf" srcId="{451689E2-1C67-448E-860A-06C72E8C80C1}" destId="{98C86277-62F1-41A5-AAB2-23AC9A374305}" srcOrd="0" destOrd="0" presId="urn:microsoft.com/office/officeart/2005/8/layout/hierarchy1"/>
    <dgm:cxn modelId="{5B6A2601-B9AC-4263-BE2D-4ED6DD15AC7E}" type="presOf" srcId="{9E2299A3-0646-45C5-8A8D-9F301AEE707B}" destId="{2D3D7D6F-DD26-4A4A-9EA4-ADD00ADD4228}" srcOrd="0" destOrd="0" presId="urn:microsoft.com/office/officeart/2005/8/layout/hierarchy1"/>
    <dgm:cxn modelId="{CA511241-7D1A-4CA8-A0D4-C9EB4D789B33}" type="presOf" srcId="{06F37249-E399-4D4B-B546-66FD056B372B}" destId="{2A7B970F-D196-4A0B-96FE-CE47F4C1B631}" srcOrd="0" destOrd="0" presId="urn:microsoft.com/office/officeart/2005/8/layout/hierarchy1"/>
    <dgm:cxn modelId="{915D361A-D0AC-4D0F-825B-31A47293D7BD}" type="presOf" srcId="{61EB16F8-BCF4-4938-A908-812CFC731644}" destId="{DC95E767-F659-41F2-92DA-9F3328993D6D}" srcOrd="0" destOrd="0" presId="urn:microsoft.com/office/officeart/2005/8/layout/hierarchy1"/>
    <dgm:cxn modelId="{B0C82176-3259-4C19-9093-09C6AE7B2FFB}" type="presOf" srcId="{84B8B932-77C1-43DB-96E4-C4D2982F0087}" destId="{16822684-A93D-4221-A957-08B2A5FB605C}" srcOrd="0" destOrd="0" presId="urn:microsoft.com/office/officeart/2005/8/layout/hierarchy1"/>
    <dgm:cxn modelId="{35015FB9-AD97-4652-8B7A-EE2DA2299A22}" type="presOf" srcId="{FD66411D-3428-49B9-BABE-957B45CFF86E}" destId="{2070145E-F512-42D1-BD52-D798F212E5A4}" srcOrd="0" destOrd="0" presId="urn:microsoft.com/office/officeart/2005/8/layout/hierarchy1"/>
    <dgm:cxn modelId="{89CA6541-05CE-4FCE-A4CF-48026CF0D484}" type="presOf" srcId="{5D7C5556-0C09-4978-AF85-F1E2D920612A}" destId="{81F71552-C0AA-4A7D-9A5C-876BE622F006}" srcOrd="0" destOrd="0" presId="urn:microsoft.com/office/officeart/2005/8/layout/hierarchy1"/>
    <dgm:cxn modelId="{90B3D1FD-3CAF-443C-9B25-E860EE071129}" type="presOf" srcId="{D30CA0B2-D363-4978-B950-28C6740C1898}" destId="{12CA40FA-5231-4B4F-95BB-54262CA8E569}" srcOrd="0" destOrd="0" presId="urn:microsoft.com/office/officeart/2005/8/layout/hierarchy1"/>
    <dgm:cxn modelId="{5D724B58-7A89-4C09-A7DE-3F918BD9E375}" srcId="{62FE5FEB-0DE8-450E-B6DE-D464DD5A7F06}" destId="{09A61F7F-F0AF-4D1F-B1BF-2C60273BED52}" srcOrd="0" destOrd="0" parTransId="{75940AD0-48F3-41A2-8C20-7A7BD85DDD49}" sibTransId="{BD73D1CA-79A0-4BAE-BFEB-A7E7F418D761}"/>
    <dgm:cxn modelId="{861AF568-824A-4BD5-B23D-D95DE07EDBCF}" type="presOf" srcId="{DCB8BFDF-387E-4DB7-9EF7-A7279F9769B5}" destId="{F35B6B9A-FA05-4E5C-B04B-B55A8D9CB47B}" srcOrd="0" destOrd="0" presId="urn:microsoft.com/office/officeart/2005/8/layout/hierarchy1"/>
    <dgm:cxn modelId="{7B132858-8EAB-489F-BD24-F92D89D9948D}" srcId="{5D7C5556-0C09-4978-AF85-F1E2D920612A}" destId="{A900ED60-186B-4A9A-8D6E-B9540A048D83}" srcOrd="1" destOrd="0" parTransId="{5E204487-B7E1-4B3F-986F-4E2B0A174C5B}" sibTransId="{7B08967A-5ADB-4E92-B629-E784205C08C8}"/>
    <dgm:cxn modelId="{1587F89D-8468-4238-AB50-DBE414134EB5}" srcId="{47026FC0-6FE2-47D9-9B77-25AFFCEC6BEE}" destId="{6993FA1C-8A97-4728-AB24-B893226D1E71}" srcOrd="1" destOrd="0" parTransId="{9E2299A3-0646-45C5-8A8D-9F301AEE707B}" sibTransId="{7D42FE9F-C0D7-406A-AA77-8B3AA15B9951}"/>
    <dgm:cxn modelId="{3184BC99-5D9C-4EE8-A844-756A3B1A530B}" type="presOf" srcId="{47026FC0-6FE2-47D9-9B77-25AFFCEC6BEE}" destId="{5F46A9CE-704C-4EE9-916C-602DDF11F046}" srcOrd="0" destOrd="0" presId="urn:microsoft.com/office/officeart/2005/8/layout/hierarchy1"/>
    <dgm:cxn modelId="{49D85667-04CA-4AD4-99F4-45B55220A9EC}" type="presOf" srcId="{9D02804B-67C7-4D5E-BCEE-FFCECECF58E3}" destId="{4D62211D-8F38-4FB1-AEB5-381F2D444AFC}" srcOrd="0" destOrd="0" presId="urn:microsoft.com/office/officeart/2005/8/layout/hierarchy1"/>
    <dgm:cxn modelId="{070C43D6-07BA-47B4-8675-535F08FBE2C8}" srcId="{DCB8BFDF-387E-4DB7-9EF7-A7279F9769B5}" destId="{7191BE42-CB98-42F4-9C99-D56244A47B48}" srcOrd="0" destOrd="0" parTransId="{4C5BF011-4A28-4113-BD94-E275E1C23CD4}" sibTransId="{48CA24D3-3A6E-424F-AAB6-1FD2856BF631}"/>
    <dgm:cxn modelId="{803DFA2F-6213-47C2-BFE1-89CE213E3B54}" srcId="{88A5796E-0AC2-445B-A22E-E1D98D31937B}" destId="{5D7C5556-0C09-4978-AF85-F1E2D920612A}" srcOrd="0" destOrd="0" parTransId="{C55CB944-44D7-4DDE-8CAD-57A68D48A097}" sibTransId="{63D35351-F2A2-4566-970C-C38D54896E62}"/>
    <dgm:cxn modelId="{72D6F50F-44CB-4247-B07C-2A388F09CED4}" type="presOf" srcId="{3AECC625-D75B-498D-BD89-6E1591C495F8}" destId="{A0808054-3AFD-4B48-B61B-5461A20C112D}" srcOrd="0" destOrd="0" presId="urn:microsoft.com/office/officeart/2005/8/layout/hierarchy1"/>
    <dgm:cxn modelId="{1789C2BE-430B-414B-A49D-A44CF7DF516D}" type="presOf" srcId="{F36283B5-152E-40F6-98CD-2B732F78248E}" destId="{B0BFB4BB-8DCA-472A-8D4C-533E08B30127}" srcOrd="0" destOrd="0" presId="urn:microsoft.com/office/officeart/2005/8/layout/hierarchy1"/>
    <dgm:cxn modelId="{D8740702-1D6F-4E80-A0E6-ABB49F9F197E}" srcId="{1FB09BB2-9808-454A-8DE9-5422883723BC}" destId="{06F37249-E399-4D4B-B546-66FD056B372B}" srcOrd="0" destOrd="0" parTransId="{DA5C2F58-29DE-47B1-82ED-3BB113CD7035}" sibTransId="{DB702812-DA81-439C-A32E-4A1BD359EB39}"/>
    <dgm:cxn modelId="{8BDE7DDC-E27A-48F5-A499-10E696D6349E}" srcId="{F674C81E-9B42-4610-B0A2-FF3BBE220D72}" destId="{866DC9E8-414C-4EB4-B02A-A623085A234B}" srcOrd="1" destOrd="0" parTransId="{61EB16F8-BCF4-4938-A908-812CFC731644}" sibTransId="{4AC709BE-D85D-4C06-B41A-DD03E52505F3}"/>
    <dgm:cxn modelId="{06F21194-FDCF-4B35-B0EE-6F04C73BC227}" type="presOf" srcId="{4C5BF011-4A28-4113-BD94-E275E1C23CD4}" destId="{45668117-85C5-4F03-ACC4-BC2E467FD1C9}" srcOrd="0" destOrd="0" presId="urn:microsoft.com/office/officeart/2005/8/layout/hierarchy1"/>
    <dgm:cxn modelId="{D7F8D739-D6F1-4CD9-AF7D-0EBF370EAD60}" type="presOf" srcId="{62FE5FEB-0DE8-450E-B6DE-D464DD5A7F06}" destId="{83314FC5-71A9-4887-868F-68EE807AF267}" srcOrd="0" destOrd="0" presId="urn:microsoft.com/office/officeart/2005/8/layout/hierarchy1"/>
    <dgm:cxn modelId="{9ABF159C-C838-45F4-9C93-E819E0634A53}" type="presOf" srcId="{DA5C2F58-29DE-47B1-82ED-3BB113CD7035}" destId="{DC856AE6-DD72-49CE-B3A4-75300F19B35B}" srcOrd="0" destOrd="0" presId="urn:microsoft.com/office/officeart/2005/8/layout/hierarchy1"/>
    <dgm:cxn modelId="{3D8157BE-119B-4350-A537-8447B4268412}" type="presOf" srcId="{6993FA1C-8A97-4728-AB24-B893226D1E71}" destId="{D363AD06-1BB4-4F60-BB71-A0CE1340E90C}" srcOrd="0" destOrd="0" presId="urn:microsoft.com/office/officeart/2005/8/layout/hierarchy1"/>
    <dgm:cxn modelId="{98FE2E21-E8E5-4A9F-9D49-0364ADC3BED2}" type="presOf" srcId="{1FB09BB2-9808-454A-8DE9-5422883723BC}" destId="{38E26270-4868-43CB-A86B-2C653F167B31}" srcOrd="0" destOrd="0" presId="urn:microsoft.com/office/officeart/2005/8/layout/hierarchy1"/>
    <dgm:cxn modelId="{DE480CCE-6DFB-4D48-9690-7DA3137E6168}" srcId="{144A5D29-74EF-4C0E-BB8D-944F48C534D8}" destId="{EAC18047-9854-4D6B-A29B-EE74352D72E3}" srcOrd="0" destOrd="0" parTransId="{58701387-7AED-4D33-829D-082E678972AA}" sibTransId="{61E53AB1-296D-416C-AC44-7FDD73F759E9}"/>
    <dgm:cxn modelId="{4B352471-737C-4C37-8E6C-E783B348DA03}" type="presOf" srcId="{F674C81E-9B42-4610-B0A2-FF3BBE220D72}" destId="{37264A62-0ACD-42C0-B503-5C6B2BCD6A2C}" srcOrd="0" destOrd="0" presId="urn:microsoft.com/office/officeart/2005/8/layout/hierarchy1"/>
    <dgm:cxn modelId="{7E990C6A-D71A-43D1-A153-7D7D36679DCA}" type="presOf" srcId="{2B7327FF-8EED-4E45-851F-1D00CCF6700D}" destId="{E2EA4893-69F0-4223-9E73-CFFBB033485E}" srcOrd="0" destOrd="0" presId="urn:microsoft.com/office/officeart/2005/8/layout/hierarchy1"/>
    <dgm:cxn modelId="{AB00204E-E144-440C-80D8-43944BB86985}" srcId="{6993FA1C-8A97-4728-AB24-B893226D1E71}" destId="{B782F0DB-D2A2-45E2-A7E6-E365E11C6035}" srcOrd="0" destOrd="0" parTransId="{3AECC625-D75B-498D-BD89-6E1591C495F8}" sibTransId="{115D3999-3BF0-4682-B21B-D15FA5D8E86C}"/>
    <dgm:cxn modelId="{256D31D2-AE18-4C9F-8D18-6523120871E8}" type="presOf" srcId="{7191BE42-CB98-42F4-9C99-D56244A47B48}" destId="{9BCD1AF5-B0E9-4AD5-864E-21EFE15BFCCC}" srcOrd="0" destOrd="0" presId="urn:microsoft.com/office/officeart/2005/8/layout/hierarchy1"/>
    <dgm:cxn modelId="{9EA52CF0-27CB-4A8D-8E7F-95141E1201F4}" type="presOf" srcId="{B782F0DB-D2A2-45E2-A7E6-E365E11C6035}" destId="{BB283245-0B0D-4520-B237-64C3DD6A41A8}" srcOrd="0" destOrd="0" presId="urn:microsoft.com/office/officeart/2005/8/layout/hierarchy1"/>
    <dgm:cxn modelId="{30C1AABA-37D1-4D0E-9A9B-FD8B2510574A}" type="presOf" srcId="{88A5796E-0AC2-445B-A22E-E1D98D31937B}" destId="{73C16EE3-3C17-422F-A35E-1D1148DA6F96}" srcOrd="0" destOrd="0" presId="urn:microsoft.com/office/officeart/2005/8/layout/hierarchy1"/>
    <dgm:cxn modelId="{2329ADA4-9629-4041-8C41-E310C7D71C97}" srcId="{866DC9E8-414C-4EB4-B02A-A623085A234B}" destId="{DCB8BFDF-387E-4DB7-9EF7-A7279F9769B5}" srcOrd="0" destOrd="0" parTransId="{D30CA0B2-D363-4978-B950-28C6740C1898}" sibTransId="{0C472316-23D1-4246-9F29-4541FF8E820B}"/>
    <dgm:cxn modelId="{9B6C3C7B-E2F2-44EE-85F1-C19966605F38}" srcId="{F674C81E-9B42-4610-B0A2-FF3BBE220D72}" destId="{1FB09BB2-9808-454A-8DE9-5422883723BC}" srcOrd="0" destOrd="0" parTransId="{F6595645-B550-45D2-8086-DC8F89210B9A}" sibTransId="{063614C9-0350-4FEC-85C8-BB0465A76CB1}"/>
    <dgm:cxn modelId="{0251C97A-D425-4FE3-8FDF-BB99BEABF23E}" srcId="{EAC18047-9854-4D6B-A29B-EE74352D72E3}" destId="{47026FC0-6FE2-47D9-9B77-25AFFCEC6BEE}" srcOrd="1" destOrd="0" parTransId="{2B7327FF-8EED-4E45-851F-1D00CCF6700D}" sibTransId="{A8807D4E-6016-4021-88BA-16ECA6A3E08C}"/>
    <dgm:cxn modelId="{ED5C541A-44D7-477B-9839-714E1A475FF3}" type="presParOf" srcId="{B4D78587-89B5-4866-B0DE-B6D4826253F4}" destId="{9FEF09D3-D310-4BFF-80B0-CBB61039A400}" srcOrd="0" destOrd="0" presId="urn:microsoft.com/office/officeart/2005/8/layout/hierarchy1"/>
    <dgm:cxn modelId="{A00E996C-0CB6-43F9-9E7A-85D01DC7EF20}" type="presParOf" srcId="{9FEF09D3-D310-4BFF-80B0-CBB61039A400}" destId="{B15E05EB-436E-41AD-90E5-340FAC7FB568}" srcOrd="0" destOrd="0" presId="urn:microsoft.com/office/officeart/2005/8/layout/hierarchy1"/>
    <dgm:cxn modelId="{1D5FB841-F593-4E40-A079-1960DE947807}" type="presParOf" srcId="{B15E05EB-436E-41AD-90E5-340FAC7FB568}" destId="{C27FB420-F3AC-4E9A-974A-87984F9070F7}" srcOrd="0" destOrd="0" presId="urn:microsoft.com/office/officeart/2005/8/layout/hierarchy1"/>
    <dgm:cxn modelId="{DA4A5EFF-5D05-476D-A8C5-A9697A68719F}" type="presParOf" srcId="{B15E05EB-436E-41AD-90E5-340FAC7FB568}" destId="{A8633DA1-8575-4CE9-842D-CF7D1974D157}" srcOrd="1" destOrd="0" presId="urn:microsoft.com/office/officeart/2005/8/layout/hierarchy1"/>
    <dgm:cxn modelId="{5DBB2208-CE02-442C-B4B0-6C9070247EFA}" type="presParOf" srcId="{9FEF09D3-D310-4BFF-80B0-CBB61039A400}" destId="{B91F8AF4-2283-4879-A290-B1EC68BD1976}" srcOrd="1" destOrd="0" presId="urn:microsoft.com/office/officeart/2005/8/layout/hierarchy1"/>
    <dgm:cxn modelId="{53D1B88C-D0E2-4181-A5F6-208854043612}" type="presParOf" srcId="{B91F8AF4-2283-4879-A290-B1EC68BD1976}" destId="{4D62211D-8F38-4FB1-AEB5-381F2D444AFC}" srcOrd="0" destOrd="0" presId="urn:microsoft.com/office/officeart/2005/8/layout/hierarchy1"/>
    <dgm:cxn modelId="{4C059BD0-BFFD-4CC9-86DA-A9626CB97392}" type="presParOf" srcId="{B91F8AF4-2283-4879-A290-B1EC68BD1976}" destId="{D99BEFA2-1910-4D50-8435-330937547D21}" srcOrd="1" destOrd="0" presId="urn:microsoft.com/office/officeart/2005/8/layout/hierarchy1"/>
    <dgm:cxn modelId="{D5FE9D6E-0C03-43E2-B1F5-9E6C7BCE462C}" type="presParOf" srcId="{D99BEFA2-1910-4D50-8435-330937547D21}" destId="{19EAE1EF-3A07-4185-A78A-78F79FE6C4D7}" srcOrd="0" destOrd="0" presId="urn:microsoft.com/office/officeart/2005/8/layout/hierarchy1"/>
    <dgm:cxn modelId="{65C8DE1A-45A9-4760-9678-AE16762824C0}" type="presParOf" srcId="{19EAE1EF-3A07-4185-A78A-78F79FE6C4D7}" destId="{B54B2329-3BFF-4BE4-83F2-020B6849F504}" srcOrd="0" destOrd="0" presId="urn:microsoft.com/office/officeart/2005/8/layout/hierarchy1"/>
    <dgm:cxn modelId="{0D73554C-FC62-4E75-89B7-3D122FBC459B}" type="presParOf" srcId="{19EAE1EF-3A07-4185-A78A-78F79FE6C4D7}" destId="{73C16EE3-3C17-422F-A35E-1D1148DA6F96}" srcOrd="1" destOrd="0" presId="urn:microsoft.com/office/officeart/2005/8/layout/hierarchy1"/>
    <dgm:cxn modelId="{16F0413D-1EA9-4CFE-BDB4-9A2FBA61FC96}" type="presParOf" srcId="{D99BEFA2-1910-4D50-8435-330937547D21}" destId="{0F9A3B7E-BFB7-49B2-9B21-DC0B0B84CF2D}" srcOrd="1" destOrd="0" presId="urn:microsoft.com/office/officeart/2005/8/layout/hierarchy1"/>
    <dgm:cxn modelId="{CC8F1020-B56F-44B8-8118-499C4E896C38}" type="presParOf" srcId="{0F9A3B7E-BFB7-49B2-9B21-DC0B0B84CF2D}" destId="{764319E1-FF28-44E3-9F36-4931686C8488}" srcOrd="0" destOrd="0" presId="urn:microsoft.com/office/officeart/2005/8/layout/hierarchy1"/>
    <dgm:cxn modelId="{06DE2280-A3BD-4A07-8C48-7DAE37780C34}" type="presParOf" srcId="{0F9A3B7E-BFB7-49B2-9B21-DC0B0B84CF2D}" destId="{8FFE559B-07E9-4ECD-85AB-70F8D5233627}" srcOrd="1" destOrd="0" presId="urn:microsoft.com/office/officeart/2005/8/layout/hierarchy1"/>
    <dgm:cxn modelId="{789F0BBB-D065-44F9-AB39-41EC1831D511}" type="presParOf" srcId="{8FFE559B-07E9-4ECD-85AB-70F8D5233627}" destId="{E50B14F3-1534-4FC4-AD59-27437B00FA80}" srcOrd="0" destOrd="0" presId="urn:microsoft.com/office/officeart/2005/8/layout/hierarchy1"/>
    <dgm:cxn modelId="{56367755-E3CD-46B5-B8F9-CDD6A2A1A0C9}" type="presParOf" srcId="{E50B14F3-1534-4FC4-AD59-27437B00FA80}" destId="{B8A8FB71-CFE6-4C46-A07B-9A456E8B3405}" srcOrd="0" destOrd="0" presId="urn:microsoft.com/office/officeart/2005/8/layout/hierarchy1"/>
    <dgm:cxn modelId="{2F20ED5B-9A07-45FD-B65B-1F8265BB464A}" type="presParOf" srcId="{E50B14F3-1534-4FC4-AD59-27437B00FA80}" destId="{81F71552-C0AA-4A7D-9A5C-876BE622F006}" srcOrd="1" destOrd="0" presId="urn:microsoft.com/office/officeart/2005/8/layout/hierarchy1"/>
    <dgm:cxn modelId="{664FEA14-D96E-436B-8C67-C191DBC9177B}" type="presParOf" srcId="{8FFE559B-07E9-4ECD-85AB-70F8D5233627}" destId="{7F29A2DD-74E6-4112-AAE0-D2554D933422}" srcOrd="1" destOrd="0" presId="urn:microsoft.com/office/officeart/2005/8/layout/hierarchy1"/>
    <dgm:cxn modelId="{43DAFA1F-4416-4850-8226-DD31A131DE7D}" type="presParOf" srcId="{7F29A2DD-74E6-4112-AAE0-D2554D933422}" destId="{604C4E92-332D-4519-9AFC-5EEB0B04DFF7}" srcOrd="0" destOrd="0" presId="urn:microsoft.com/office/officeart/2005/8/layout/hierarchy1"/>
    <dgm:cxn modelId="{5B3EC753-9CDA-4393-81B3-CA6305A1FCCC}" type="presParOf" srcId="{7F29A2DD-74E6-4112-AAE0-D2554D933422}" destId="{20CEABDB-0F3F-44C7-86BA-208934F56528}" srcOrd="1" destOrd="0" presId="urn:microsoft.com/office/officeart/2005/8/layout/hierarchy1"/>
    <dgm:cxn modelId="{898F5F76-FBA2-4494-B163-664E9574DB79}" type="presParOf" srcId="{20CEABDB-0F3F-44C7-86BA-208934F56528}" destId="{D30C35A1-0EE9-4AE6-BB6B-1DA954C8ABF6}" srcOrd="0" destOrd="0" presId="urn:microsoft.com/office/officeart/2005/8/layout/hierarchy1"/>
    <dgm:cxn modelId="{8193CC93-20D5-4E5A-AAC4-027ADEA2BE2C}" type="presParOf" srcId="{D30C35A1-0EE9-4AE6-BB6B-1DA954C8ABF6}" destId="{80D187E8-04B7-4743-BB50-CC13AD521A67}" srcOrd="0" destOrd="0" presId="urn:microsoft.com/office/officeart/2005/8/layout/hierarchy1"/>
    <dgm:cxn modelId="{463387BC-B57F-4E93-BE8E-8B7264B7F674}" type="presParOf" srcId="{D30C35A1-0EE9-4AE6-BB6B-1DA954C8ABF6}" destId="{16822684-A93D-4221-A957-08B2A5FB605C}" srcOrd="1" destOrd="0" presId="urn:microsoft.com/office/officeart/2005/8/layout/hierarchy1"/>
    <dgm:cxn modelId="{2169B159-8D2C-4D22-B3DD-4BAB3F388D39}" type="presParOf" srcId="{20CEABDB-0F3F-44C7-86BA-208934F56528}" destId="{3809D790-633B-4303-BAA7-67AC5233A69A}" srcOrd="1" destOrd="0" presId="urn:microsoft.com/office/officeart/2005/8/layout/hierarchy1"/>
    <dgm:cxn modelId="{00147121-7E97-496C-9C83-EAA0009C0221}" type="presParOf" srcId="{3809D790-633B-4303-BAA7-67AC5233A69A}" destId="{D429D183-4684-4717-A143-55EDE7856686}" srcOrd="0" destOrd="0" presId="urn:microsoft.com/office/officeart/2005/8/layout/hierarchy1"/>
    <dgm:cxn modelId="{123A2446-EB81-4F07-8D88-E873EEAEEF32}" type="presParOf" srcId="{3809D790-633B-4303-BAA7-67AC5233A69A}" destId="{4B1529CD-B11E-492E-8316-DE5FF8FBA2DA}" srcOrd="1" destOrd="0" presId="urn:microsoft.com/office/officeart/2005/8/layout/hierarchy1"/>
    <dgm:cxn modelId="{4AD03FE2-FDD1-4125-80BC-9C07902AC91B}" type="presParOf" srcId="{4B1529CD-B11E-492E-8316-DE5FF8FBA2DA}" destId="{8430E269-4657-46DD-8C75-59296A6A7BD5}" srcOrd="0" destOrd="0" presId="urn:microsoft.com/office/officeart/2005/8/layout/hierarchy1"/>
    <dgm:cxn modelId="{A3E83216-5AA9-4C54-BD34-B65EEE72ABE8}" type="presParOf" srcId="{8430E269-4657-46DD-8C75-59296A6A7BD5}" destId="{FAA16D99-ACC2-4E59-81C1-B8F21EDB9189}" srcOrd="0" destOrd="0" presId="urn:microsoft.com/office/officeart/2005/8/layout/hierarchy1"/>
    <dgm:cxn modelId="{915E310C-AC03-4AC4-BD80-687FE7746D96}" type="presParOf" srcId="{8430E269-4657-46DD-8C75-59296A6A7BD5}" destId="{2070145E-F512-42D1-BD52-D798F212E5A4}" srcOrd="1" destOrd="0" presId="urn:microsoft.com/office/officeart/2005/8/layout/hierarchy1"/>
    <dgm:cxn modelId="{41B0DF3E-F098-47AB-AB45-F4DDC0104A4D}" type="presParOf" srcId="{4B1529CD-B11E-492E-8316-DE5FF8FBA2DA}" destId="{2AB7978E-B050-4B9E-B5A7-B1777425B7C8}" srcOrd="1" destOrd="0" presId="urn:microsoft.com/office/officeart/2005/8/layout/hierarchy1"/>
    <dgm:cxn modelId="{E0E562C6-BE7B-4821-8F09-AA0A0A725F3D}" type="presParOf" srcId="{3809D790-633B-4303-BAA7-67AC5233A69A}" destId="{D4DE6655-E3E8-49F1-865D-37E8846473A8}" srcOrd="2" destOrd="0" presId="urn:microsoft.com/office/officeart/2005/8/layout/hierarchy1"/>
    <dgm:cxn modelId="{8249F1C3-A691-4155-94E9-A146FE04ADC3}" type="presParOf" srcId="{3809D790-633B-4303-BAA7-67AC5233A69A}" destId="{E1E1AEE6-FC9B-408A-A41C-D0060ECEB90B}" srcOrd="3" destOrd="0" presId="urn:microsoft.com/office/officeart/2005/8/layout/hierarchy1"/>
    <dgm:cxn modelId="{41EC65E9-CC25-495D-B535-11976672CEAD}" type="presParOf" srcId="{E1E1AEE6-FC9B-408A-A41C-D0060ECEB90B}" destId="{564F43A8-7D9A-4D5E-B8FC-F373C65C96A2}" srcOrd="0" destOrd="0" presId="urn:microsoft.com/office/officeart/2005/8/layout/hierarchy1"/>
    <dgm:cxn modelId="{58BA6054-B1AA-4B49-BA49-BA1BE0788A65}" type="presParOf" srcId="{564F43A8-7D9A-4D5E-B8FC-F373C65C96A2}" destId="{00C96128-987C-4F2E-833F-DDAD621FBAAD}" srcOrd="0" destOrd="0" presId="urn:microsoft.com/office/officeart/2005/8/layout/hierarchy1"/>
    <dgm:cxn modelId="{CBCF4E7C-C237-436B-9F58-FC7808BE609E}" type="presParOf" srcId="{564F43A8-7D9A-4D5E-B8FC-F373C65C96A2}" destId="{83314FC5-71A9-4887-868F-68EE807AF267}" srcOrd="1" destOrd="0" presId="urn:microsoft.com/office/officeart/2005/8/layout/hierarchy1"/>
    <dgm:cxn modelId="{EB266DD9-147B-4ACF-B5D5-C58F977DCD81}" type="presParOf" srcId="{E1E1AEE6-FC9B-408A-A41C-D0060ECEB90B}" destId="{F970EE7B-7DCE-4D45-8D2E-B2214FF308FC}" srcOrd="1" destOrd="0" presId="urn:microsoft.com/office/officeart/2005/8/layout/hierarchy1"/>
    <dgm:cxn modelId="{18467F89-8BBA-402E-83B0-498A20C5095B}" type="presParOf" srcId="{F970EE7B-7DCE-4D45-8D2E-B2214FF308FC}" destId="{538E830C-5822-4C85-AE92-272A37747D5D}" srcOrd="0" destOrd="0" presId="urn:microsoft.com/office/officeart/2005/8/layout/hierarchy1"/>
    <dgm:cxn modelId="{5C5F7C54-FE0F-4C51-9CDF-FB93C1BD04D5}" type="presParOf" srcId="{F970EE7B-7DCE-4D45-8D2E-B2214FF308FC}" destId="{C5C96C80-158D-47A2-A387-BB29CCFF39FF}" srcOrd="1" destOrd="0" presId="urn:microsoft.com/office/officeart/2005/8/layout/hierarchy1"/>
    <dgm:cxn modelId="{125141EB-6B87-423C-A424-36003F0871E6}" type="presParOf" srcId="{C5C96C80-158D-47A2-A387-BB29CCFF39FF}" destId="{CDC94F0A-72CA-4774-A72A-A00FF00D99CA}" srcOrd="0" destOrd="0" presId="urn:microsoft.com/office/officeart/2005/8/layout/hierarchy1"/>
    <dgm:cxn modelId="{52CC34B6-D640-4368-9ECA-E5A03FDF03FD}" type="presParOf" srcId="{CDC94F0A-72CA-4774-A72A-A00FF00D99CA}" destId="{737B65AB-BA13-41C3-AF3C-6D8A46244685}" srcOrd="0" destOrd="0" presId="urn:microsoft.com/office/officeart/2005/8/layout/hierarchy1"/>
    <dgm:cxn modelId="{B934CB72-2241-456D-BC07-EE4207E29ADC}" type="presParOf" srcId="{CDC94F0A-72CA-4774-A72A-A00FF00D99CA}" destId="{7E1F264C-4C67-4380-825C-273BDED2D6B0}" srcOrd="1" destOrd="0" presId="urn:microsoft.com/office/officeart/2005/8/layout/hierarchy1"/>
    <dgm:cxn modelId="{46AC7942-947D-4838-BECE-8754389E3873}" type="presParOf" srcId="{C5C96C80-158D-47A2-A387-BB29CCFF39FF}" destId="{94C89518-6C0C-41CC-80B1-D7B5FEA003BB}" srcOrd="1" destOrd="0" presId="urn:microsoft.com/office/officeart/2005/8/layout/hierarchy1"/>
    <dgm:cxn modelId="{D9C721BB-539A-437F-9095-110B95EDA410}" type="presParOf" srcId="{7F29A2DD-74E6-4112-AAE0-D2554D933422}" destId="{108F3044-7079-4A6A-B975-8A99050AB0DE}" srcOrd="2" destOrd="0" presId="urn:microsoft.com/office/officeart/2005/8/layout/hierarchy1"/>
    <dgm:cxn modelId="{456057CD-159B-4F12-BFA5-7030CE54CD3B}" type="presParOf" srcId="{7F29A2DD-74E6-4112-AAE0-D2554D933422}" destId="{A93A1603-79F6-4ADB-B48F-0A6FBC998B61}" srcOrd="3" destOrd="0" presId="urn:microsoft.com/office/officeart/2005/8/layout/hierarchy1"/>
    <dgm:cxn modelId="{22113A66-CC31-48D3-980B-346C4BFF4AB2}" type="presParOf" srcId="{A93A1603-79F6-4ADB-B48F-0A6FBC998B61}" destId="{04C7DC2D-C1DB-4D82-9CA8-4EE7AA74656D}" srcOrd="0" destOrd="0" presId="urn:microsoft.com/office/officeart/2005/8/layout/hierarchy1"/>
    <dgm:cxn modelId="{259906C9-CEC9-4E47-9275-4AFDB9F5653C}" type="presParOf" srcId="{04C7DC2D-C1DB-4D82-9CA8-4EE7AA74656D}" destId="{E149ACCC-B346-4327-9B0E-DBED736BD046}" srcOrd="0" destOrd="0" presId="urn:microsoft.com/office/officeart/2005/8/layout/hierarchy1"/>
    <dgm:cxn modelId="{0D001167-4D53-4E86-87A1-B8CDBD8EE666}" type="presParOf" srcId="{04C7DC2D-C1DB-4D82-9CA8-4EE7AA74656D}" destId="{13123FFC-A0BA-45C2-9FD8-74E761DDDC7A}" srcOrd="1" destOrd="0" presId="urn:microsoft.com/office/officeart/2005/8/layout/hierarchy1"/>
    <dgm:cxn modelId="{FCBFBB19-9C51-4184-BC53-74A93C594F27}" type="presParOf" srcId="{A93A1603-79F6-4ADB-B48F-0A6FBC998B61}" destId="{C5AD5C56-74F6-47DF-8BE0-C16347149F35}" srcOrd="1" destOrd="0" presId="urn:microsoft.com/office/officeart/2005/8/layout/hierarchy1"/>
    <dgm:cxn modelId="{1C62389B-A070-4F5E-B59A-A81095C8742D}" type="presParOf" srcId="{C5AD5C56-74F6-47DF-8BE0-C16347149F35}" destId="{053BC842-5C1E-4E19-BDE8-A3262AB6A7A3}" srcOrd="0" destOrd="0" presId="urn:microsoft.com/office/officeart/2005/8/layout/hierarchy1"/>
    <dgm:cxn modelId="{3E2B9453-05DA-42A2-9BD9-253663D0B21C}" type="presParOf" srcId="{C5AD5C56-74F6-47DF-8BE0-C16347149F35}" destId="{ABF5EA92-A3C6-4398-830C-FCBA0F64F3C8}" srcOrd="1" destOrd="0" presId="urn:microsoft.com/office/officeart/2005/8/layout/hierarchy1"/>
    <dgm:cxn modelId="{C5C37DDE-2E37-4F4F-90E9-77F4E89178AA}" type="presParOf" srcId="{ABF5EA92-A3C6-4398-830C-FCBA0F64F3C8}" destId="{5AB5704D-6542-45DD-A76F-3B0DDF9E0D4B}" srcOrd="0" destOrd="0" presId="urn:microsoft.com/office/officeart/2005/8/layout/hierarchy1"/>
    <dgm:cxn modelId="{7FEE7731-8A05-42C4-B319-98B4CE87729E}" type="presParOf" srcId="{5AB5704D-6542-45DD-A76F-3B0DDF9E0D4B}" destId="{590EDDAE-916C-4013-B98B-DC8E9DC3D0B2}" srcOrd="0" destOrd="0" presId="urn:microsoft.com/office/officeart/2005/8/layout/hierarchy1"/>
    <dgm:cxn modelId="{4B4ADA9C-3585-45A4-9567-755819C6C708}" type="presParOf" srcId="{5AB5704D-6542-45DD-A76F-3B0DDF9E0D4B}" destId="{98C86277-62F1-41A5-AAB2-23AC9A374305}" srcOrd="1" destOrd="0" presId="urn:microsoft.com/office/officeart/2005/8/layout/hierarchy1"/>
    <dgm:cxn modelId="{5F744334-D211-4178-B274-184A3C680421}" type="presParOf" srcId="{ABF5EA92-A3C6-4398-830C-FCBA0F64F3C8}" destId="{446EBE1D-4C9B-4498-A3AD-6497AC2D0EB8}" srcOrd="1" destOrd="0" presId="urn:microsoft.com/office/officeart/2005/8/layout/hierarchy1"/>
    <dgm:cxn modelId="{A7348D6F-5193-4519-9037-57818E53A5C6}" type="presParOf" srcId="{B91F8AF4-2283-4879-A290-B1EC68BD1976}" destId="{E2EA4893-69F0-4223-9E73-CFFBB033485E}" srcOrd="2" destOrd="0" presId="urn:microsoft.com/office/officeart/2005/8/layout/hierarchy1"/>
    <dgm:cxn modelId="{DF1BEE96-CAEA-4777-81C3-99EEBCD15FB6}" type="presParOf" srcId="{B91F8AF4-2283-4879-A290-B1EC68BD1976}" destId="{CB60EBC3-289E-423E-BF9F-4E89013DEEE9}" srcOrd="3" destOrd="0" presId="urn:microsoft.com/office/officeart/2005/8/layout/hierarchy1"/>
    <dgm:cxn modelId="{6C413A95-A634-44EF-834C-E15832A6F0BE}" type="presParOf" srcId="{CB60EBC3-289E-423E-BF9F-4E89013DEEE9}" destId="{67838B69-2A5C-447B-B4BC-289A36D260F9}" srcOrd="0" destOrd="0" presId="urn:microsoft.com/office/officeart/2005/8/layout/hierarchy1"/>
    <dgm:cxn modelId="{C9C71F02-BBF6-416F-85CD-8D6919F3073E}" type="presParOf" srcId="{67838B69-2A5C-447B-B4BC-289A36D260F9}" destId="{C2E42444-D130-4E68-8416-DB59BE95276D}" srcOrd="0" destOrd="0" presId="urn:microsoft.com/office/officeart/2005/8/layout/hierarchy1"/>
    <dgm:cxn modelId="{EE1D0D10-32C1-44AE-A2FB-51662D9F6DC2}" type="presParOf" srcId="{67838B69-2A5C-447B-B4BC-289A36D260F9}" destId="{5F46A9CE-704C-4EE9-916C-602DDF11F046}" srcOrd="1" destOrd="0" presId="urn:microsoft.com/office/officeart/2005/8/layout/hierarchy1"/>
    <dgm:cxn modelId="{7F0D51A6-4787-4EF2-8090-EB65FBE4BBAA}" type="presParOf" srcId="{CB60EBC3-289E-423E-BF9F-4E89013DEEE9}" destId="{5F0A9074-C5F8-4D62-A69E-03810A103D3D}" srcOrd="1" destOrd="0" presId="urn:microsoft.com/office/officeart/2005/8/layout/hierarchy1"/>
    <dgm:cxn modelId="{27498704-A79E-4EDF-A88D-4D5B24D7C11A}" type="presParOf" srcId="{5F0A9074-C5F8-4D62-A69E-03810A103D3D}" destId="{B0BFB4BB-8DCA-472A-8D4C-533E08B30127}" srcOrd="0" destOrd="0" presId="urn:microsoft.com/office/officeart/2005/8/layout/hierarchy1"/>
    <dgm:cxn modelId="{E4C6A380-E4D5-4FFC-9FD0-C7D0E9B64A14}" type="presParOf" srcId="{5F0A9074-C5F8-4D62-A69E-03810A103D3D}" destId="{3D9037E4-155A-46C1-89DE-40DDCE3FD36D}" srcOrd="1" destOrd="0" presId="urn:microsoft.com/office/officeart/2005/8/layout/hierarchy1"/>
    <dgm:cxn modelId="{8C79C3D1-F569-475A-B74F-8256226EC07B}" type="presParOf" srcId="{3D9037E4-155A-46C1-89DE-40DDCE3FD36D}" destId="{51FA913C-ED4B-4C9A-9E61-A237A1B5CF6B}" srcOrd="0" destOrd="0" presId="urn:microsoft.com/office/officeart/2005/8/layout/hierarchy1"/>
    <dgm:cxn modelId="{0F948730-D15F-4273-8765-06AD82D18B31}" type="presParOf" srcId="{51FA913C-ED4B-4C9A-9E61-A237A1B5CF6B}" destId="{CFD0E36C-F319-44B7-8360-0272761EF57D}" srcOrd="0" destOrd="0" presId="urn:microsoft.com/office/officeart/2005/8/layout/hierarchy1"/>
    <dgm:cxn modelId="{2647B0C5-AD8B-450A-8C9B-18053F7D2419}" type="presParOf" srcId="{51FA913C-ED4B-4C9A-9E61-A237A1B5CF6B}" destId="{37264A62-0ACD-42C0-B503-5C6B2BCD6A2C}" srcOrd="1" destOrd="0" presId="urn:microsoft.com/office/officeart/2005/8/layout/hierarchy1"/>
    <dgm:cxn modelId="{B0A4F6D2-6B1F-4932-AFF1-7053D174E228}" type="presParOf" srcId="{3D9037E4-155A-46C1-89DE-40DDCE3FD36D}" destId="{4FFD4123-1C9D-40C3-B1E5-A87205F2CE3E}" srcOrd="1" destOrd="0" presId="urn:microsoft.com/office/officeart/2005/8/layout/hierarchy1"/>
    <dgm:cxn modelId="{F6A9570C-A8B5-45AF-AB9E-DF710A9D60E3}" type="presParOf" srcId="{4FFD4123-1C9D-40C3-B1E5-A87205F2CE3E}" destId="{4C81C2A8-E86B-4AFA-9674-F027DA02FFF6}" srcOrd="0" destOrd="0" presId="urn:microsoft.com/office/officeart/2005/8/layout/hierarchy1"/>
    <dgm:cxn modelId="{7220EFD3-EE68-48D2-A56A-230453E3019E}" type="presParOf" srcId="{4FFD4123-1C9D-40C3-B1E5-A87205F2CE3E}" destId="{D09A68B8-B401-4448-B8E1-33FAF43EC6AA}" srcOrd="1" destOrd="0" presId="urn:microsoft.com/office/officeart/2005/8/layout/hierarchy1"/>
    <dgm:cxn modelId="{5543F5DB-9DF0-4ECB-9D62-D3274DB76A7D}" type="presParOf" srcId="{D09A68B8-B401-4448-B8E1-33FAF43EC6AA}" destId="{48520B1D-9608-4F95-8F95-A718EEB75040}" srcOrd="0" destOrd="0" presId="urn:microsoft.com/office/officeart/2005/8/layout/hierarchy1"/>
    <dgm:cxn modelId="{2A338532-FE39-444E-B017-14E4DFE97A4F}" type="presParOf" srcId="{48520B1D-9608-4F95-8F95-A718EEB75040}" destId="{789DB57D-7AA0-4FE9-9420-65340DF30552}" srcOrd="0" destOrd="0" presId="urn:microsoft.com/office/officeart/2005/8/layout/hierarchy1"/>
    <dgm:cxn modelId="{83AE63DC-5988-4BE0-91EF-715A558ACFF8}" type="presParOf" srcId="{48520B1D-9608-4F95-8F95-A718EEB75040}" destId="{38E26270-4868-43CB-A86B-2C653F167B31}" srcOrd="1" destOrd="0" presId="urn:microsoft.com/office/officeart/2005/8/layout/hierarchy1"/>
    <dgm:cxn modelId="{CFCA092B-E398-4A4E-B23C-AE6BA4CF8668}" type="presParOf" srcId="{D09A68B8-B401-4448-B8E1-33FAF43EC6AA}" destId="{A461986B-B573-4349-96BC-CA300758DA7C}" srcOrd="1" destOrd="0" presId="urn:microsoft.com/office/officeart/2005/8/layout/hierarchy1"/>
    <dgm:cxn modelId="{DFDFC8BB-3D15-4269-BA99-1A9104A9E9CF}" type="presParOf" srcId="{A461986B-B573-4349-96BC-CA300758DA7C}" destId="{DC856AE6-DD72-49CE-B3A4-75300F19B35B}" srcOrd="0" destOrd="0" presId="urn:microsoft.com/office/officeart/2005/8/layout/hierarchy1"/>
    <dgm:cxn modelId="{D5C11765-4553-4903-A363-AA4B80CCC359}" type="presParOf" srcId="{A461986B-B573-4349-96BC-CA300758DA7C}" destId="{F95C9372-F948-4060-95B4-CC962513DE8B}" srcOrd="1" destOrd="0" presId="urn:microsoft.com/office/officeart/2005/8/layout/hierarchy1"/>
    <dgm:cxn modelId="{E645C8C2-FAF4-4DAB-988A-8C3F9A4AF770}" type="presParOf" srcId="{F95C9372-F948-4060-95B4-CC962513DE8B}" destId="{8F481CE8-6B43-4802-A911-688CEA932BBE}" srcOrd="0" destOrd="0" presId="urn:microsoft.com/office/officeart/2005/8/layout/hierarchy1"/>
    <dgm:cxn modelId="{244F025E-5A1C-47AD-957A-7DFB8BC445FE}" type="presParOf" srcId="{8F481CE8-6B43-4802-A911-688CEA932BBE}" destId="{0FF9F612-ACAA-4259-B53E-A7F4C026E825}" srcOrd="0" destOrd="0" presId="urn:microsoft.com/office/officeart/2005/8/layout/hierarchy1"/>
    <dgm:cxn modelId="{BDB9722F-67B1-4102-BC9F-1EC495A4279B}" type="presParOf" srcId="{8F481CE8-6B43-4802-A911-688CEA932BBE}" destId="{2A7B970F-D196-4A0B-96FE-CE47F4C1B631}" srcOrd="1" destOrd="0" presId="urn:microsoft.com/office/officeart/2005/8/layout/hierarchy1"/>
    <dgm:cxn modelId="{9FC83137-5C12-4A38-A6B7-1B92A7288F2E}" type="presParOf" srcId="{F95C9372-F948-4060-95B4-CC962513DE8B}" destId="{675FCF05-6B42-4ADC-B2D0-6AF206DD9FD5}" srcOrd="1" destOrd="0" presId="urn:microsoft.com/office/officeart/2005/8/layout/hierarchy1"/>
    <dgm:cxn modelId="{ACDE9F66-0BF5-4D6B-8B11-B13311BC58F4}" type="presParOf" srcId="{4FFD4123-1C9D-40C3-B1E5-A87205F2CE3E}" destId="{DC95E767-F659-41F2-92DA-9F3328993D6D}" srcOrd="2" destOrd="0" presId="urn:microsoft.com/office/officeart/2005/8/layout/hierarchy1"/>
    <dgm:cxn modelId="{89B8E6EB-DF2B-46F3-9A3E-8383073706C3}" type="presParOf" srcId="{4FFD4123-1C9D-40C3-B1E5-A87205F2CE3E}" destId="{026F7645-3035-4916-A044-5DD2DF2FB6FD}" srcOrd="3" destOrd="0" presId="urn:microsoft.com/office/officeart/2005/8/layout/hierarchy1"/>
    <dgm:cxn modelId="{63B7F659-61DF-4860-9CDA-DEB92F9A5A52}" type="presParOf" srcId="{026F7645-3035-4916-A044-5DD2DF2FB6FD}" destId="{5DAB4E15-35F1-4BA5-8060-DFC88F56022C}" srcOrd="0" destOrd="0" presId="urn:microsoft.com/office/officeart/2005/8/layout/hierarchy1"/>
    <dgm:cxn modelId="{55B81413-719F-4551-991E-D13DDFA97C7A}" type="presParOf" srcId="{5DAB4E15-35F1-4BA5-8060-DFC88F56022C}" destId="{4BDC7CA4-E7DB-401A-A69E-AD5651334CC6}" srcOrd="0" destOrd="0" presId="urn:microsoft.com/office/officeart/2005/8/layout/hierarchy1"/>
    <dgm:cxn modelId="{CA0F7DD1-D68A-4346-A422-570103D543FD}" type="presParOf" srcId="{5DAB4E15-35F1-4BA5-8060-DFC88F56022C}" destId="{FB4451C2-A945-495A-B9A7-C91A5B1E7544}" srcOrd="1" destOrd="0" presId="urn:microsoft.com/office/officeart/2005/8/layout/hierarchy1"/>
    <dgm:cxn modelId="{5E49C4C7-4623-4B29-A627-194AF7DFD4F1}" type="presParOf" srcId="{026F7645-3035-4916-A044-5DD2DF2FB6FD}" destId="{97F31A7C-C7CA-4669-97D8-07994FD17610}" srcOrd="1" destOrd="0" presId="urn:microsoft.com/office/officeart/2005/8/layout/hierarchy1"/>
    <dgm:cxn modelId="{89CCBAA4-0513-416D-89B9-94FEC1716798}" type="presParOf" srcId="{97F31A7C-C7CA-4669-97D8-07994FD17610}" destId="{12CA40FA-5231-4B4F-95BB-54262CA8E569}" srcOrd="0" destOrd="0" presId="urn:microsoft.com/office/officeart/2005/8/layout/hierarchy1"/>
    <dgm:cxn modelId="{029D3A37-7613-4FB0-AB2C-C25A594659C5}" type="presParOf" srcId="{97F31A7C-C7CA-4669-97D8-07994FD17610}" destId="{48921EC8-7659-418E-8413-9F3D2FEDC167}" srcOrd="1" destOrd="0" presId="urn:microsoft.com/office/officeart/2005/8/layout/hierarchy1"/>
    <dgm:cxn modelId="{093E313C-34DA-4774-A9A1-5484697F41B9}" type="presParOf" srcId="{48921EC8-7659-418E-8413-9F3D2FEDC167}" destId="{40535A58-7176-4722-942C-FCB88A6BA11E}" srcOrd="0" destOrd="0" presId="urn:microsoft.com/office/officeart/2005/8/layout/hierarchy1"/>
    <dgm:cxn modelId="{7A1BEAFE-9AD0-474A-908F-101BDA7A7349}" type="presParOf" srcId="{40535A58-7176-4722-942C-FCB88A6BA11E}" destId="{5115F4E0-A55B-4113-BCF5-5AC46F817067}" srcOrd="0" destOrd="0" presId="urn:microsoft.com/office/officeart/2005/8/layout/hierarchy1"/>
    <dgm:cxn modelId="{0954F4F3-F0A2-460A-A634-1D09E54ED2AB}" type="presParOf" srcId="{40535A58-7176-4722-942C-FCB88A6BA11E}" destId="{F35B6B9A-FA05-4E5C-B04B-B55A8D9CB47B}" srcOrd="1" destOrd="0" presId="urn:microsoft.com/office/officeart/2005/8/layout/hierarchy1"/>
    <dgm:cxn modelId="{850E6CEE-E687-4EEC-A48C-C1B58D4ED7AE}" type="presParOf" srcId="{48921EC8-7659-418E-8413-9F3D2FEDC167}" destId="{D8F091A4-8751-4A8C-A969-96A3C78BEA25}" srcOrd="1" destOrd="0" presId="urn:microsoft.com/office/officeart/2005/8/layout/hierarchy1"/>
    <dgm:cxn modelId="{1A9618B1-075C-454B-B2A0-38AB797146D2}" type="presParOf" srcId="{D8F091A4-8751-4A8C-A969-96A3C78BEA25}" destId="{45668117-85C5-4F03-ACC4-BC2E467FD1C9}" srcOrd="0" destOrd="0" presId="urn:microsoft.com/office/officeart/2005/8/layout/hierarchy1"/>
    <dgm:cxn modelId="{0023793F-A5D0-412D-B5B8-34DF94195D00}" type="presParOf" srcId="{D8F091A4-8751-4A8C-A969-96A3C78BEA25}" destId="{B8BAED9A-4AC6-4483-9C12-9BB3C5094D1C}" srcOrd="1" destOrd="0" presId="urn:microsoft.com/office/officeart/2005/8/layout/hierarchy1"/>
    <dgm:cxn modelId="{167CABD8-4757-4320-8EA0-DABB71BCAD04}" type="presParOf" srcId="{B8BAED9A-4AC6-4483-9C12-9BB3C5094D1C}" destId="{F511D7EB-DBE3-4508-98D1-273026B0835F}" srcOrd="0" destOrd="0" presId="urn:microsoft.com/office/officeart/2005/8/layout/hierarchy1"/>
    <dgm:cxn modelId="{D276AE1C-638B-4F76-89C8-75F3CC9DC090}" type="presParOf" srcId="{F511D7EB-DBE3-4508-98D1-273026B0835F}" destId="{EC5153D0-0E8C-4A0B-80CE-80512BE4291E}" srcOrd="0" destOrd="0" presId="urn:microsoft.com/office/officeart/2005/8/layout/hierarchy1"/>
    <dgm:cxn modelId="{4E4B5A30-F245-4468-94A3-8958715C212D}" type="presParOf" srcId="{F511D7EB-DBE3-4508-98D1-273026B0835F}" destId="{9BCD1AF5-B0E9-4AD5-864E-21EFE15BFCCC}" srcOrd="1" destOrd="0" presId="urn:microsoft.com/office/officeart/2005/8/layout/hierarchy1"/>
    <dgm:cxn modelId="{5613D0CD-B138-4769-9247-2A7163E9D4FD}" type="presParOf" srcId="{B8BAED9A-4AC6-4483-9C12-9BB3C5094D1C}" destId="{06550DE5-3F9C-489F-A7B3-56F4ED0E8054}" srcOrd="1" destOrd="0" presId="urn:microsoft.com/office/officeart/2005/8/layout/hierarchy1"/>
    <dgm:cxn modelId="{D75DB1DA-08D5-4DC5-B781-1D6E885F9DD4}" type="presParOf" srcId="{5F0A9074-C5F8-4D62-A69E-03810A103D3D}" destId="{2D3D7D6F-DD26-4A4A-9EA4-ADD00ADD4228}" srcOrd="2" destOrd="0" presId="urn:microsoft.com/office/officeart/2005/8/layout/hierarchy1"/>
    <dgm:cxn modelId="{DAF96719-4428-4C99-AFC1-8A97C14826B6}" type="presParOf" srcId="{5F0A9074-C5F8-4D62-A69E-03810A103D3D}" destId="{8E3E3A32-01CF-4CED-9F2A-95E2EDBBE322}" srcOrd="3" destOrd="0" presId="urn:microsoft.com/office/officeart/2005/8/layout/hierarchy1"/>
    <dgm:cxn modelId="{80E7E071-478D-40F6-A0FA-D367CA2B2EA1}" type="presParOf" srcId="{8E3E3A32-01CF-4CED-9F2A-95E2EDBBE322}" destId="{660297C3-246E-4419-BB01-3EC04B26FC98}" srcOrd="0" destOrd="0" presId="urn:microsoft.com/office/officeart/2005/8/layout/hierarchy1"/>
    <dgm:cxn modelId="{7364318F-399A-447A-9BFA-8D350EA807B4}" type="presParOf" srcId="{660297C3-246E-4419-BB01-3EC04B26FC98}" destId="{E5DFA3A8-3B2D-4589-93D7-5E59B98D8543}" srcOrd="0" destOrd="0" presId="urn:microsoft.com/office/officeart/2005/8/layout/hierarchy1"/>
    <dgm:cxn modelId="{9695D7B3-BCD7-49C8-B2E6-D73E9D3A59EA}" type="presParOf" srcId="{660297C3-246E-4419-BB01-3EC04B26FC98}" destId="{D363AD06-1BB4-4F60-BB71-A0CE1340E90C}" srcOrd="1" destOrd="0" presId="urn:microsoft.com/office/officeart/2005/8/layout/hierarchy1"/>
    <dgm:cxn modelId="{1F3CC57D-23F4-4CE8-B5CE-A68AACA9E9A7}" type="presParOf" srcId="{8E3E3A32-01CF-4CED-9F2A-95E2EDBBE322}" destId="{7DDF66B6-DF6D-4CFB-8070-0E38E294CBA2}" srcOrd="1" destOrd="0" presId="urn:microsoft.com/office/officeart/2005/8/layout/hierarchy1"/>
    <dgm:cxn modelId="{CAF87588-458C-4CBC-8774-05603B17F8F0}" type="presParOf" srcId="{7DDF66B6-DF6D-4CFB-8070-0E38E294CBA2}" destId="{A0808054-3AFD-4B48-B61B-5461A20C112D}" srcOrd="0" destOrd="0" presId="urn:microsoft.com/office/officeart/2005/8/layout/hierarchy1"/>
    <dgm:cxn modelId="{D1337C3C-C02F-4F5A-AB72-F57450FAA9FE}" type="presParOf" srcId="{7DDF66B6-DF6D-4CFB-8070-0E38E294CBA2}" destId="{F5101891-F6B6-4703-8468-B52A9B943FF9}" srcOrd="1" destOrd="0" presId="urn:microsoft.com/office/officeart/2005/8/layout/hierarchy1"/>
    <dgm:cxn modelId="{7106E17D-BCBD-4A10-BEC7-3869A9C295C3}" type="presParOf" srcId="{F5101891-F6B6-4703-8468-B52A9B943FF9}" destId="{7B95A2AB-0476-4DA1-9FEF-ADCEC5D89BB0}" srcOrd="0" destOrd="0" presId="urn:microsoft.com/office/officeart/2005/8/layout/hierarchy1"/>
    <dgm:cxn modelId="{DE1E7690-342C-49F9-8659-A24E896ADF37}" type="presParOf" srcId="{7B95A2AB-0476-4DA1-9FEF-ADCEC5D89BB0}" destId="{62AA9215-2B4F-4B38-B93E-B6DF6D57F97E}" srcOrd="0" destOrd="0" presId="urn:microsoft.com/office/officeart/2005/8/layout/hierarchy1"/>
    <dgm:cxn modelId="{EEA32488-D9D6-4E8B-AF4A-85C8AE9D8A54}" type="presParOf" srcId="{7B95A2AB-0476-4DA1-9FEF-ADCEC5D89BB0}" destId="{BB283245-0B0D-4520-B237-64C3DD6A41A8}" srcOrd="1" destOrd="0" presId="urn:microsoft.com/office/officeart/2005/8/layout/hierarchy1"/>
    <dgm:cxn modelId="{741A19C9-CF0A-4AB3-B2A5-22CDF083E167}" type="presParOf" srcId="{F5101891-F6B6-4703-8468-B52A9B943FF9}" destId="{7CB1A932-05E3-4958-BF84-741C3259157C}" srcOrd="1" destOrd="0" presId="urn:microsoft.com/office/officeart/2005/8/layout/hierarchy1"/>
    <dgm:cxn modelId="{8AEB2E37-CB83-4427-91E8-B20645D41181}" type="presParOf" srcId="{7DDF66B6-DF6D-4CFB-8070-0E38E294CBA2}" destId="{E2F720B7-38D0-43A0-91A6-31E65E4CC1C9}" srcOrd="2" destOrd="0" presId="urn:microsoft.com/office/officeart/2005/8/layout/hierarchy1"/>
    <dgm:cxn modelId="{E4F3DE60-70FE-465B-BBBD-2958C15AFD8E}" type="presParOf" srcId="{7DDF66B6-DF6D-4CFB-8070-0E38E294CBA2}" destId="{18A1D647-CADB-41D3-92E0-3EBB40C7B7D4}" srcOrd="3" destOrd="0" presId="urn:microsoft.com/office/officeart/2005/8/layout/hierarchy1"/>
    <dgm:cxn modelId="{9B0C6B9B-8A3B-4157-AC09-54CA311B09A9}" type="presParOf" srcId="{18A1D647-CADB-41D3-92E0-3EBB40C7B7D4}" destId="{B63F1170-A2FD-436D-A60D-63D41227C64D}" srcOrd="0" destOrd="0" presId="urn:microsoft.com/office/officeart/2005/8/layout/hierarchy1"/>
    <dgm:cxn modelId="{2B3FE35A-0F7B-4277-856A-5644833344CE}" type="presParOf" srcId="{B63F1170-A2FD-436D-A60D-63D41227C64D}" destId="{C2EE93A5-47EB-4FD8-A198-7BE0AB4AFEFE}" srcOrd="0" destOrd="0" presId="urn:microsoft.com/office/officeart/2005/8/layout/hierarchy1"/>
    <dgm:cxn modelId="{DCB09E55-B888-436D-B285-579FCEC2DDCC}" type="presParOf" srcId="{B63F1170-A2FD-436D-A60D-63D41227C64D}" destId="{8DF9498C-D8C5-4C16-9256-702C43281B5B}" srcOrd="1" destOrd="0" presId="urn:microsoft.com/office/officeart/2005/8/layout/hierarchy1"/>
    <dgm:cxn modelId="{BA0CC37A-E595-4259-800A-9940FCC16316}" type="presParOf" srcId="{18A1D647-CADB-41D3-92E0-3EBB40C7B7D4}" destId="{02C491B9-A116-4AA2-9F05-8DB4C931D466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44A5D29-74EF-4C0E-BB8D-944F48C534D8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EAC18047-9854-4D6B-A29B-EE74352D72E3}">
      <dgm:prSet phldrT="[文字]" custT="1"/>
      <dgm:spPr/>
      <dgm:t>
        <a:bodyPr/>
        <a:lstStyle/>
        <a:p>
          <a:r>
            <a:rPr lang="zh-TW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rPr>
            <a:t>組長期望好朋友兼組員在限期前完成負責的報告部分，但好朋友表現不理想，他擔心會影響友誼</a:t>
          </a:r>
          <a:endParaRPr lang="zh-TW" altLang="en-US" sz="1600" b="1" dirty="0"/>
        </a:p>
      </dgm:t>
    </dgm:pt>
    <dgm:pt modelId="{58701387-7AED-4D33-829D-082E678972AA}" type="parTrans" cxnId="{DE480CCE-6DFB-4D48-9690-7DA3137E6168}">
      <dgm:prSet/>
      <dgm:spPr/>
      <dgm:t>
        <a:bodyPr/>
        <a:lstStyle/>
        <a:p>
          <a:endParaRPr lang="zh-TW" altLang="en-US" sz="1600" b="1"/>
        </a:p>
      </dgm:t>
    </dgm:pt>
    <dgm:pt modelId="{61E53AB1-296D-416C-AC44-7FDD73F759E9}" type="sibTrans" cxnId="{DE480CCE-6DFB-4D48-9690-7DA3137E6168}">
      <dgm:prSet/>
      <dgm:spPr/>
      <dgm:t>
        <a:bodyPr/>
        <a:lstStyle/>
        <a:p>
          <a:endParaRPr lang="zh-TW" altLang="en-US" sz="1600" b="1"/>
        </a:p>
      </dgm:t>
    </dgm:pt>
    <dgm:pt modelId="{88A5796E-0AC2-445B-A22E-E1D98D31937B}">
      <dgm:prSet phldrT="[文字]" custT="1"/>
      <dgm:spPr/>
      <dgm:t>
        <a:bodyPr/>
        <a:lstStyle/>
        <a:p>
          <a:r>
            <a:rPr lang="zh-TW" altLang="en-US" sz="1600" b="1" dirty="0" smtClean="0"/>
            <a:t>外部</a:t>
          </a:r>
        </a:p>
      </dgm:t>
    </dgm:pt>
    <dgm:pt modelId="{9D02804B-67C7-4D5E-BCEE-FFCECECF58E3}" type="parTrans" cxnId="{CE8F4C28-AD4B-4903-91BC-84400E90F36B}">
      <dgm:prSet/>
      <dgm:spPr/>
      <dgm:t>
        <a:bodyPr/>
        <a:lstStyle/>
        <a:p>
          <a:endParaRPr lang="zh-TW" altLang="en-US" sz="1600" b="1"/>
        </a:p>
      </dgm:t>
    </dgm:pt>
    <dgm:pt modelId="{7A55ACE5-E6D1-4259-B627-B2B7F7DAB74C}" type="sibTrans" cxnId="{CE8F4C28-AD4B-4903-91BC-84400E90F36B}">
      <dgm:prSet/>
      <dgm:spPr/>
      <dgm:t>
        <a:bodyPr/>
        <a:lstStyle/>
        <a:p>
          <a:endParaRPr lang="zh-TW" altLang="en-US" sz="1600" b="1"/>
        </a:p>
      </dgm:t>
    </dgm:pt>
    <dgm:pt modelId="{5D7C5556-0C09-4978-AF85-F1E2D920612A}">
      <dgm:prSet phldrT="[文字]" custT="1"/>
      <dgm:spPr/>
      <dgm:t>
        <a:bodyPr/>
        <a:lstStyle/>
        <a:p>
          <a:endParaRPr lang="zh-TW" altLang="en-US" sz="1600" b="1" dirty="0"/>
        </a:p>
      </dgm:t>
    </dgm:pt>
    <dgm:pt modelId="{C55CB944-44D7-4DDE-8CAD-57A68D48A097}" type="parTrans" cxnId="{803DFA2F-6213-47C2-BFE1-89CE213E3B54}">
      <dgm:prSet/>
      <dgm:spPr/>
      <dgm:t>
        <a:bodyPr/>
        <a:lstStyle/>
        <a:p>
          <a:endParaRPr lang="zh-TW" altLang="en-US" sz="1600" b="1"/>
        </a:p>
      </dgm:t>
    </dgm:pt>
    <dgm:pt modelId="{63D35351-F2A2-4566-970C-C38D54896E62}" type="sibTrans" cxnId="{803DFA2F-6213-47C2-BFE1-89CE213E3B54}">
      <dgm:prSet/>
      <dgm:spPr/>
      <dgm:t>
        <a:bodyPr/>
        <a:lstStyle/>
        <a:p>
          <a:endParaRPr lang="zh-TW" altLang="en-US" sz="1600" b="1"/>
        </a:p>
      </dgm:t>
    </dgm:pt>
    <dgm:pt modelId="{F674C81E-9B42-4610-B0A2-FF3BBE220D72}">
      <dgm:prSet phldrT="[文字]" custT="1"/>
      <dgm:spPr/>
      <dgm:t>
        <a:bodyPr/>
        <a:lstStyle/>
        <a:p>
          <a:endParaRPr lang="zh-TW" altLang="en-US" sz="1600" b="1" dirty="0"/>
        </a:p>
      </dgm:t>
    </dgm:pt>
    <dgm:pt modelId="{F36283B5-152E-40F6-98CD-2B732F78248E}" type="parTrans" cxnId="{443FAF7F-83C4-4AEA-AAA8-6E94E5EDFF4F}">
      <dgm:prSet/>
      <dgm:spPr/>
      <dgm:t>
        <a:bodyPr/>
        <a:lstStyle/>
        <a:p>
          <a:endParaRPr lang="zh-TW" altLang="en-US" sz="1600" b="1"/>
        </a:p>
      </dgm:t>
    </dgm:pt>
    <dgm:pt modelId="{2F9D8819-934D-459F-B790-80FA8E445632}" type="sibTrans" cxnId="{443FAF7F-83C4-4AEA-AAA8-6E94E5EDFF4F}">
      <dgm:prSet/>
      <dgm:spPr/>
      <dgm:t>
        <a:bodyPr/>
        <a:lstStyle/>
        <a:p>
          <a:endParaRPr lang="zh-TW" altLang="en-US" sz="1600" b="1"/>
        </a:p>
      </dgm:t>
    </dgm:pt>
    <dgm:pt modelId="{47026FC0-6FE2-47D9-9B77-25AFFCEC6BEE}">
      <dgm:prSet phldrT="[文字]" custT="1"/>
      <dgm:spPr/>
      <dgm:t>
        <a:bodyPr/>
        <a:lstStyle/>
        <a:p>
          <a:r>
            <a:rPr lang="zh-TW" altLang="en-US" sz="1600" b="1" dirty="0" smtClean="0"/>
            <a:t>內部</a:t>
          </a:r>
          <a:endParaRPr lang="zh-TW" altLang="en-US" sz="1600" b="1" dirty="0"/>
        </a:p>
      </dgm:t>
    </dgm:pt>
    <dgm:pt modelId="{2B7327FF-8EED-4E45-851F-1D00CCF6700D}" type="parTrans" cxnId="{0251C97A-D425-4FE3-8FDF-BB99BEABF23E}">
      <dgm:prSet/>
      <dgm:spPr/>
      <dgm:t>
        <a:bodyPr/>
        <a:lstStyle/>
        <a:p>
          <a:endParaRPr lang="zh-TW" altLang="en-US" sz="1600" b="1"/>
        </a:p>
      </dgm:t>
    </dgm:pt>
    <dgm:pt modelId="{A8807D4E-6016-4021-88BA-16ECA6A3E08C}" type="sibTrans" cxnId="{0251C97A-D425-4FE3-8FDF-BB99BEABF23E}">
      <dgm:prSet/>
      <dgm:spPr/>
      <dgm:t>
        <a:bodyPr/>
        <a:lstStyle/>
        <a:p>
          <a:endParaRPr lang="zh-TW" altLang="en-US" sz="1600" b="1"/>
        </a:p>
      </dgm:t>
    </dgm:pt>
    <dgm:pt modelId="{6993FA1C-8A97-4728-AB24-B893226D1E71}">
      <dgm:prSet phldrT="[文字]" custT="1"/>
      <dgm:spPr/>
      <dgm:t>
        <a:bodyPr/>
        <a:lstStyle/>
        <a:p>
          <a:endParaRPr lang="zh-TW" altLang="en-US" sz="1600" b="1" dirty="0"/>
        </a:p>
      </dgm:t>
    </dgm:pt>
    <dgm:pt modelId="{9E2299A3-0646-45C5-8A8D-9F301AEE707B}" type="parTrans" cxnId="{1587F89D-8468-4238-AB50-DBE414134EB5}">
      <dgm:prSet/>
      <dgm:spPr/>
      <dgm:t>
        <a:bodyPr/>
        <a:lstStyle/>
        <a:p>
          <a:endParaRPr lang="zh-TW" altLang="en-US" sz="1600"/>
        </a:p>
      </dgm:t>
    </dgm:pt>
    <dgm:pt modelId="{7D42FE9F-C0D7-406A-AA77-8B3AA15B9951}" type="sibTrans" cxnId="{1587F89D-8468-4238-AB50-DBE414134EB5}">
      <dgm:prSet/>
      <dgm:spPr/>
      <dgm:t>
        <a:bodyPr/>
        <a:lstStyle/>
        <a:p>
          <a:endParaRPr lang="zh-TW" altLang="en-US" sz="1600"/>
        </a:p>
      </dgm:t>
    </dgm:pt>
    <dgm:pt modelId="{84B8B932-77C1-43DB-96E4-C4D2982F0087}">
      <dgm:prSet phldrT="[文字]" custT="1"/>
      <dgm:spPr/>
      <dgm:t>
        <a:bodyPr/>
        <a:lstStyle/>
        <a:p>
          <a:r>
            <a:rPr lang="zh-TW" altLang="en-US" sz="1600" b="1" dirty="0" smtClean="0"/>
            <a:t>由老師負責督促好朋友</a:t>
          </a:r>
          <a:endParaRPr lang="zh-TW" altLang="en-US" sz="1600" b="1" dirty="0"/>
        </a:p>
      </dgm:t>
    </dgm:pt>
    <dgm:pt modelId="{3ECFD3C8-0A3C-4BD8-BEA2-0B01EA5BA8A9}" type="parTrans" cxnId="{DC2FE5F5-5008-4E7D-B307-05110576BF6A}">
      <dgm:prSet/>
      <dgm:spPr/>
      <dgm:t>
        <a:bodyPr/>
        <a:lstStyle/>
        <a:p>
          <a:endParaRPr lang="zh-TW" altLang="en-US" sz="1600"/>
        </a:p>
      </dgm:t>
    </dgm:pt>
    <dgm:pt modelId="{F926D335-9F8F-4D44-84FA-F50B81401E45}" type="sibTrans" cxnId="{DC2FE5F5-5008-4E7D-B307-05110576BF6A}">
      <dgm:prSet/>
      <dgm:spPr/>
      <dgm:t>
        <a:bodyPr/>
        <a:lstStyle/>
        <a:p>
          <a:endParaRPr lang="zh-TW" altLang="en-US" sz="1600"/>
        </a:p>
      </dgm:t>
    </dgm:pt>
    <dgm:pt modelId="{A900ED60-186B-4A9A-8D6E-B9540A048D83}">
      <dgm:prSet custT="1"/>
      <dgm:spPr/>
      <dgm:t>
        <a:bodyPr/>
        <a:lstStyle/>
        <a:p>
          <a:r>
            <a:rPr lang="zh-TW" altLang="en-US" sz="1600" b="1" dirty="0" smtClean="0"/>
            <a:t>老師請組長自行處理</a:t>
          </a:r>
          <a:endParaRPr lang="zh-TW" altLang="en-US" sz="1600" b="1" dirty="0"/>
        </a:p>
      </dgm:t>
    </dgm:pt>
    <dgm:pt modelId="{5E204487-B7E1-4B3F-986F-4E2B0A174C5B}" type="parTrans" cxnId="{7B132858-8EAB-489F-BD24-F92D89D9948D}">
      <dgm:prSet/>
      <dgm:spPr/>
      <dgm:t>
        <a:bodyPr/>
        <a:lstStyle/>
        <a:p>
          <a:endParaRPr lang="zh-TW" altLang="en-US" sz="1600"/>
        </a:p>
      </dgm:t>
    </dgm:pt>
    <dgm:pt modelId="{7B08967A-5ADB-4E92-B629-E784205C08C8}" type="sibTrans" cxnId="{7B132858-8EAB-489F-BD24-F92D89D9948D}">
      <dgm:prSet/>
      <dgm:spPr/>
      <dgm:t>
        <a:bodyPr/>
        <a:lstStyle/>
        <a:p>
          <a:endParaRPr lang="zh-TW" altLang="en-US" sz="1600"/>
        </a:p>
      </dgm:t>
    </dgm:pt>
    <dgm:pt modelId="{1FB09BB2-9808-454A-8DE9-5422883723BC}">
      <dgm:prSet phldrT="[文字]" custT="1"/>
      <dgm:spPr/>
      <dgm:t>
        <a:bodyPr/>
        <a:lstStyle/>
        <a:p>
          <a:endParaRPr lang="zh-TW" altLang="en-US" sz="1600" b="1" dirty="0"/>
        </a:p>
      </dgm:t>
    </dgm:pt>
    <dgm:pt modelId="{F6595645-B550-45D2-8086-DC8F89210B9A}" type="parTrans" cxnId="{9B6C3C7B-E2F2-44EE-85F1-C19966605F38}">
      <dgm:prSet/>
      <dgm:spPr/>
      <dgm:t>
        <a:bodyPr/>
        <a:lstStyle/>
        <a:p>
          <a:endParaRPr lang="zh-TW" altLang="en-US" sz="1600"/>
        </a:p>
      </dgm:t>
    </dgm:pt>
    <dgm:pt modelId="{063614C9-0350-4FEC-85C8-BB0465A76CB1}" type="sibTrans" cxnId="{9B6C3C7B-E2F2-44EE-85F1-C19966605F38}">
      <dgm:prSet/>
      <dgm:spPr/>
      <dgm:t>
        <a:bodyPr/>
        <a:lstStyle/>
        <a:p>
          <a:endParaRPr lang="zh-TW" altLang="en-US" sz="1600"/>
        </a:p>
      </dgm:t>
    </dgm:pt>
    <dgm:pt modelId="{866DC9E8-414C-4EB4-B02A-A623085A234B}">
      <dgm:prSet custT="1"/>
      <dgm:spPr/>
      <dgm:t>
        <a:bodyPr/>
        <a:lstStyle/>
        <a:p>
          <a:r>
            <a:rPr lang="zh-TW" altLang="en-US" sz="1600" b="1" dirty="0" smtClean="0"/>
            <a:t>好朋友不予理會</a:t>
          </a:r>
        </a:p>
      </dgm:t>
    </dgm:pt>
    <dgm:pt modelId="{61EB16F8-BCF4-4938-A908-812CFC731644}" type="parTrans" cxnId="{8BDE7DDC-E27A-48F5-A499-10E696D6349E}">
      <dgm:prSet/>
      <dgm:spPr/>
      <dgm:t>
        <a:bodyPr/>
        <a:lstStyle/>
        <a:p>
          <a:endParaRPr lang="zh-TW" altLang="en-US" sz="1600"/>
        </a:p>
      </dgm:t>
    </dgm:pt>
    <dgm:pt modelId="{4AC709BE-D85D-4C06-B41A-DD03E52505F3}" type="sibTrans" cxnId="{8BDE7DDC-E27A-48F5-A499-10E696D6349E}">
      <dgm:prSet/>
      <dgm:spPr/>
      <dgm:t>
        <a:bodyPr/>
        <a:lstStyle/>
        <a:p>
          <a:endParaRPr lang="zh-TW" altLang="en-US" sz="1600"/>
        </a:p>
      </dgm:t>
    </dgm:pt>
    <dgm:pt modelId="{B782F0DB-D2A2-45E2-A7E6-E365E11C6035}">
      <dgm:prSet phldrT="[文字]" custT="1"/>
      <dgm:spPr/>
      <dgm:t>
        <a:bodyPr/>
        <a:lstStyle/>
        <a:p>
          <a:r>
            <a:rPr lang="zh-TW" altLang="en-US" sz="1600" b="1" dirty="0" smtClean="0"/>
            <a:t>準時完成報告</a:t>
          </a:r>
          <a:endParaRPr lang="zh-TW" altLang="en-US" sz="1600" b="1" dirty="0"/>
        </a:p>
      </dgm:t>
    </dgm:pt>
    <dgm:pt modelId="{3AECC625-D75B-498D-BD89-6E1591C495F8}" type="parTrans" cxnId="{AB00204E-E144-440C-80D8-43944BB86985}">
      <dgm:prSet/>
      <dgm:spPr/>
      <dgm:t>
        <a:bodyPr/>
        <a:lstStyle/>
        <a:p>
          <a:endParaRPr lang="zh-TW" altLang="en-US" sz="1600"/>
        </a:p>
      </dgm:t>
    </dgm:pt>
    <dgm:pt modelId="{115D3999-3BF0-4682-B21B-D15FA5D8E86C}" type="sibTrans" cxnId="{AB00204E-E144-440C-80D8-43944BB86985}">
      <dgm:prSet/>
      <dgm:spPr/>
      <dgm:t>
        <a:bodyPr/>
        <a:lstStyle/>
        <a:p>
          <a:endParaRPr lang="zh-TW" altLang="en-US" sz="1600"/>
        </a:p>
      </dgm:t>
    </dgm:pt>
    <dgm:pt modelId="{64585647-36CB-4F71-88F3-5DB5D535FCE3}">
      <dgm:prSet custT="1"/>
      <dgm:spPr/>
      <dgm:t>
        <a:bodyPr/>
        <a:lstStyle/>
        <a:p>
          <a:r>
            <a:rPr lang="zh-TW" altLang="en-US" sz="1600" b="1" smtClean="0"/>
            <a:t>縱容好朋友，加重自己的負擔</a:t>
          </a:r>
          <a:endParaRPr lang="zh-TW" altLang="en-US" sz="1600" b="1" dirty="0"/>
        </a:p>
      </dgm:t>
    </dgm:pt>
    <dgm:pt modelId="{FB03D1E3-7033-445F-B170-BB8E5038B400}" type="parTrans" cxnId="{83980069-7E5B-44A0-B41A-243E94DA7AF0}">
      <dgm:prSet/>
      <dgm:spPr/>
      <dgm:t>
        <a:bodyPr/>
        <a:lstStyle/>
        <a:p>
          <a:endParaRPr lang="zh-TW" altLang="en-US" sz="1600"/>
        </a:p>
      </dgm:t>
    </dgm:pt>
    <dgm:pt modelId="{A2360C6D-1869-4B18-88D3-8C9C025F71C3}" type="sibTrans" cxnId="{83980069-7E5B-44A0-B41A-243E94DA7AF0}">
      <dgm:prSet/>
      <dgm:spPr/>
      <dgm:t>
        <a:bodyPr/>
        <a:lstStyle/>
        <a:p>
          <a:endParaRPr lang="zh-TW" altLang="en-US" sz="1600"/>
        </a:p>
      </dgm:t>
    </dgm:pt>
    <dgm:pt modelId="{FD66411D-3428-49B9-BABE-957B45CFF86E}">
      <dgm:prSet phldrT="[文字]" custT="1"/>
      <dgm:spPr/>
      <dgm:t>
        <a:bodyPr/>
        <a:lstStyle/>
        <a:p>
          <a:r>
            <a:rPr lang="zh-TW" altLang="en-US" sz="1600" b="1" smtClean="0"/>
            <a:t>好朋友改善表現</a:t>
          </a:r>
          <a:endParaRPr lang="zh-TW" altLang="en-US" sz="1600" b="1" dirty="0"/>
        </a:p>
      </dgm:t>
    </dgm:pt>
    <dgm:pt modelId="{E432D6C0-BAA1-47D9-AAB9-3309AB9AA258}" type="parTrans" cxnId="{C86AC645-B710-4B19-9BCE-F0F4BD8B74FB}">
      <dgm:prSet/>
      <dgm:spPr/>
      <dgm:t>
        <a:bodyPr/>
        <a:lstStyle/>
        <a:p>
          <a:endParaRPr lang="zh-TW" altLang="en-US" sz="1600"/>
        </a:p>
      </dgm:t>
    </dgm:pt>
    <dgm:pt modelId="{FD6D77A9-ADFA-490F-B967-65D1EF18B770}" type="sibTrans" cxnId="{C86AC645-B710-4B19-9BCE-F0F4BD8B74FB}">
      <dgm:prSet/>
      <dgm:spPr/>
      <dgm:t>
        <a:bodyPr/>
        <a:lstStyle/>
        <a:p>
          <a:endParaRPr lang="zh-TW" altLang="en-US" sz="1600"/>
        </a:p>
      </dgm:t>
    </dgm:pt>
    <dgm:pt modelId="{62FE5FEB-0DE8-450E-B6DE-D464DD5A7F06}">
      <dgm:prSet custT="1"/>
      <dgm:spPr/>
      <dgm:t>
        <a:bodyPr/>
        <a:lstStyle/>
        <a:p>
          <a:r>
            <a:rPr lang="zh-TW" altLang="en-US" sz="1600" b="1" dirty="0" smtClean="0"/>
            <a:t>好朋友感到被背叛或不滿</a:t>
          </a:r>
          <a:endParaRPr lang="zh-TW" altLang="en-US" sz="1600" b="1" dirty="0"/>
        </a:p>
      </dgm:t>
    </dgm:pt>
    <dgm:pt modelId="{6EEEF6BA-21C6-445B-82ED-5CA45B132F0F}" type="parTrans" cxnId="{23D7B9C4-CED0-4B5D-8A3B-7C7BE4C10797}">
      <dgm:prSet/>
      <dgm:spPr/>
      <dgm:t>
        <a:bodyPr/>
        <a:lstStyle/>
        <a:p>
          <a:endParaRPr lang="zh-TW" altLang="en-US" sz="1600"/>
        </a:p>
      </dgm:t>
    </dgm:pt>
    <dgm:pt modelId="{D5F62746-9403-4AEF-AE26-C903D1F4698D}" type="sibTrans" cxnId="{23D7B9C4-CED0-4B5D-8A3B-7C7BE4C10797}">
      <dgm:prSet/>
      <dgm:spPr/>
      <dgm:t>
        <a:bodyPr/>
        <a:lstStyle/>
        <a:p>
          <a:endParaRPr lang="zh-TW" altLang="en-US" sz="1600"/>
        </a:p>
      </dgm:t>
    </dgm:pt>
    <dgm:pt modelId="{09A61F7F-F0AF-4D1F-B1BF-2C60273BED52}">
      <dgm:prSet custT="1"/>
      <dgm:spPr/>
      <dgm:t>
        <a:bodyPr/>
        <a:lstStyle/>
        <a:p>
          <a:r>
            <a:rPr lang="zh-TW" altLang="en-US" sz="1600" b="1" smtClean="0"/>
            <a:t>影響友誼</a:t>
          </a:r>
          <a:endParaRPr lang="zh-TW" altLang="en-US" sz="1600" b="1" dirty="0"/>
        </a:p>
      </dgm:t>
    </dgm:pt>
    <dgm:pt modelId="{75940AD0-48F3-41A2-8C20-7A7BD85DDD49}" type="parTrans" cxnId="{5D724B58-7A89-4C09-A7DE-3F918BD9E375}">
      <dgm:prSet/>
      <dgm:spPr/>
      <dgm:t>
        <a:bodyPr/>
        <a:lstStyle/>
        <a:p>
          <a:endParaRPr lang="zh-TW" altLang="en-US" sz="1600"/>
        </a:p>
      </dgm:t>
    </dgm:pt>
    <dgm:pt modelId="{BD73D1CA-79A0-4BAE-BFEB-A7E7F418D761}" type="sibTrans" cxnId="{5D724B58-7A89-4C09-A7DE-3F918BD9E375}">
      <dgm:prSet/>
      <dgm:spPr/>
      <dgm:t>
        <a:bodyPr/>
        <a:lstStyle/>
        <a:p>
          <a:endParaRPr lang="zh-TW" altLang="en-US" sz="1600"/>
        </a:p>
      </dgm:t>
    </dgm:pt>
    <dgm:pt modelId="{451689E2-1C67-448E-860A-06C72E8C80C1}">
      <dgm:prSet custT="1"/>
      <dgm:spPr/>
      <dgm:t>
        <a:bodyPr/>
        <a:lstStyle/>
        <a:p>
          <a:r>
            <a:rPr lang="zh-TW" altLang="en-US" sz="1600" b="1" smtClean="0"/>
            <a:t>問題得不到改善</a:t>
          </a:r>
          <a:endParaRPr lang="zh-TW" altLang="en-US" sz="1600" b="1" dirty="0"/>
        </a:p>
      </dgm:t>
    </dgm:pt>
    <dgm:pt modelId="{89B02B54-53E6-4794-A3DB-E97E899F6D8E}" type="parTrans" cxnId="{1899AFDA-D8C3-4DF1-96BA-4B4B36C06D67}">
      <dgm:prSet/>
      <dgm:spPr/>
      <dgm:t>
        <a:bodyPr/>
        <a:lstStyle/>
        <a:p>
          <a:endParaRPr lang="zh-TW" altLang="en-US" sz="1600"/>
        </a:p>
      </dgm:t>
    </dgm:pt>
    <dgm:pt modelId="{FFF0D10A-2E59-40A9-ACF3-F145F9FADD58}" type="sibTrans" cxnId="{1899AFDA-D8C3-4DF1-96BA-4B4B36C06D67}">
      <dgm:prSet/>
      <dgm:spPr/>
      <dgm:t>
        <a:bodyPr/>
        <a:lstStyle/>
        <a:p>
          <a:endParaRPr lang="zh-TW" altLang="en-US" sz="1600"/>
        </a:p>
      </dgm:t>
    </dgm:pt>
    <dgm:pt modelId="{06F37249-E399-4D4B-B546-66FD056B372B}">
      <dgm:prSet phldrT="[文字]" custT="1"/>
      <dgm:spPr/>
      <dgm:t>
        <a:bodyPr/>
        <a:lstStyle/>
        <a:p>
          <a:r>
            <a:rPr lang="zh-TW" altLang="en-US" sz="1600" b="1" smtClean="0"/>
            <a:t>準時完成報告</a:t>
          </a:r>
          <a:endParaRPr lang="zh-TW" altLang="en-US" sz="1600" b="1" dirty="0"/>
        </a:p>
      </dgm:t>
    </dgm:pt>
    <dgm:pt modelId="{DA5C2F58-29DE-47B1-82ED-3BB113CD7035}" type="parTrans" cxnId="{D8740702-1D6F-4E80-A0E6-ABB49F9F197E}">
      <dgm:prSet/>
      <dgm:spPr/>
      <dgm:t>
        <a:bodyPr/>
        <a:lstStyle/>
        <a:p>
          <a:endParaRPr lang="zh-TW" altLang="en-US" sz="1600"/>
        </a:p>
      </dgm:t>
    </dgm:pt>
    <dgm:pt modelId="{DB702812-DA81-439C-A32E-4A1BD359EB39}" type="sibTrans" cxnId="{D8740702-1D6F-4E80-A0E6-ABB49F9F197E}">
      <dgm:prSet/>
      <dgm:spPr/>
      <dgm:t>
        <a:bodyPr/>
        <a:lstStyle/>
        <a:p>
          <a:endParaRPr lang="zh-TW" altLang="en-US" sz="1600"/>
        </a:p>
      </dgm:t>
    </dgm:pt>
    <dgm:pt modelId="{DCB8BFDF-387E-4DB7-9EF7-A7279F9769B5}">
      <dgm:prSet custT="1"/>
      <dgm:spPr/>
      <dgm:t>
        <a:bodyPr/>
        <a:lstStyle/>
        <a:p>
          <a:r>
            <a:rPr lang="zh-TW" altLang="en-US" sz="1600" b="1" dirty="0" smtClean="0"/>
            <a:t>問題得不到改善，自己感到不滿</a:t>
          </a:r>
        </a:p>
      </dgm:t>
    </dgm:pt>
    <dgm:pt modelId="{D30CA0B2-D363-4978-B950-28C6740C1898}" type="parTrans" cxnId="{2329ADA4-9629-4041-8C41-E310C7D71C97}">
      <dgm:prSet/>
      <dgm:spPr/>
      <dgm:t>
        <a:bodyPr/>
        <a:lstStyle/>
        <a:p>
          <a:endParaRPr lang="zh-TW" altLang="en-US" sz="1600"/>
        </a:p>
      </dgm:t>
    </dgm:pt>
    <dgm:pt modelId="{0C472316-23D1-4246-9F29-4541FF8E820B}" type="sibTrans" cxnId="{2329ADA4-9629-4041-8C41-E310C7D71C97}">
      <dgm:prSet/>
      <dgm:spPr/>
      <dgm:t>
        <a:bodyPr/>
        <a:lstStyle/>
        <a:p>
          <a:endParaRPr lang="zh-TW" altLang="en-US" sz="1600"/>
        </a:p>
      </dgm:t>
    </dgm:pt>
    <dgm:pt modelId="{7191BE42-CB98-42F4-9C99-D56244A47B48}">
      <dgm:prSet custT="1"/>
      <dgm:spPr/>
      <dgm:t>
        <a:bodyPr/>
        <a:lstStyle/>
        <a:p>
          <a:r>
            <a:rPr lang="zh-TW" altLang="en-US" sz="1600" b="1" dirty="0" smtClean="0"/>
            <a:t>影響友誼</a:t>
          </a:r>
          <a:endParaRPr lang="zh-TW" altLang="en-US" sz="1600" b="1" dirty="0"/>
        </a:p>
      </dgm:t>
    </dgm:pt>
    <dgm:pt modelId="{4C5BF011-4A28-4113-BD94-E275E1C23CD4}" type="parTrans" cxnId="{070C43D6-07BA-47B4-8675-535F08FBE2C8}">
      <dgm:prSet/>
      <dgm:spPr/>
      <dgm:t>
        <a:bodyPr/>
        <a:lstStyle/>
        <a:p>
          <a:endParaRPr lang="zh-TW" altLang="en-US" sz="1600"/>
        </a:p>
      </dgm:t>
    </dgm:pt>
    <dgm:pt modelId="{48CA24D3-3A6E-424F-AAB6-1FD2856BF631}" type="sibTrans" cxnId="{070C43D6-07BA-47B4-8675-535F08FBE2C8}">
      <dgm:prSet/>
      <dgm:spPr/>
      <dgm:t>
        <a:bodyPr/>
        <a:lstStyle/>
        <a:p>
          <a:endParaRPr lang="zh-TW" altLang="en-US" sz="1600"/>
        </a:p>
      </dgm:t>
    </dgm:pt>
    <dgm:pt modelId="{B4D78587-89B5-4866-B0DE-B6D4826253F4}" type="pres">
      <dgm:prSet presAssocID="{144A5D29-74EF-4C0E-BB8D-944F48C534D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9FEF09D3-D310-4BFF-80B0-CBB61039A400}" type="pres">
      <dgm:prSet presAssocID="{EAC18047-9854-4D6B-A29B-EE74352D72E3}" presName="hierRoot1" presStyleCnt="0"/>
      <dgm:spPr/>
    </dgm:pt>
    <dgm:pt modelId="{B15E05EB-436E-41AD-90E5-340FAC7FB568}" type="pres">
      <dgm:prSet presAssocID="{EAC18047-9854-4D6B-A29B-EE74352D72E3}" presName="composite" presStyleCnt="0"/>
      <dgm:spPr/>
    </dgm:pt>
    <dgm:pt modelId="{C27FB420-F3AC-4E9A-974A-87984F9070F7}" type="pres">
      <dgm:prSet presAssocID="{EAC18047-9854-4D6B-A29B-EE74352D72E3}" presName="background" presStyleLbl="node0" presStyleIdx="0" presStyleCnt="1"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zh-TW" altLang="en-US"/>
        </a:p>
      </dgm:t>
    </dgm:pt>
    <dgm:pt modelId="{A8633DA1-8575-4CE9-842D-CF7D1974D157}" type="pres">
      <dgm:prSet presAssocID="{EAC18047-9854-4D6B-A29B-EE74352D72E3}" presName="text" presStyleLbl="fgAcc0" presStyleIdx="0" presStyleCnt="1" custScaleX="49798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91F8AF4-2283-4879-A290-B1EC68BD1976}" type="pres">
      <dgm:prSet presAssocID="{EAC18047-9854-4D6B-A29B-EE74352D72E3}" presName="hierChild2" presStyleCnt="0"/>
      <dgm:spPr/>
    </dgm:pt>
    <dgm:pt modelId="{4D62211D-8F38-4FB1-AEB5-381F2D444AFC}" type="pres">
      <dgm:prSet presAssocID="{9D02804B-67C7-4D5E-BCEE-FFCECECF58E3}" presName="Name10" presStyleLbl="parChTrans1D2" presStyleIdx="0" presStyleCnt="2"/>
      <dgm:spPr/>
      <dgm:t>
        <a:bodyPr/>
        <a:lstStyle/>
        <a:p>
          <a:endParaRPr lang="zh-TW" altLang="en-US"/>
        </a:p>
      </dgm:t>
    </dgm:pt>
    <dgm:pt modelId="{D99BEFA2-1910-4D50-8435-330937547D21}" type="pres">
      <dgm:prSet presAssocID="{88A5796E-0AC2-445B-A22E-E1D98D31937B}" presName="hierRoot2" presStyleCnt="0"/>
      <dgm:spPr/>
    </dgm:pt>
    <dgm:pt modelId="{19EAE1EF-3A07-4185-A78A-78F79FE6C4D7}" type="pres">
      <dgm:prSet presAssocID="{88A5796E-0AC2-445B-A22E-E1D98D31937B}" presName="composite2" presStyleCnt="0"/>
      <dgm:spPr/>
    </dgm:pt>
    <dgm:pt modelId="{B54B2329-3BFF-4BE4-83F2-020B6849F504}" type="pres">
      <dgm:prSet presAssocID="{88A5796E-0AC2-445B-A22E-E1D98D31937B}" presName="background2" presStyleLbl="node2" presStyleIdx="0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73C16EE3-3C17-422F-A35E-1D1148DA6F96}" type="pres">
      <dgm:prSet presAssocID="{88A5796E-0AC2-445B-A22E-E1D98D31937B}" presName="text2" presStyleLbl="fgAcc2" presStyleIdx="0" presStyleCnt="2" custScaleX="178866" custScaleY="59637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F9A3B7E-BFB7-49B2-9B21-DC0B0B84CF2D}" type="pres">
      <dgm:prSet presAssocID="{88A5796E-0AC2-445B-A22E-E1D98D31937B}" presName="hierChild3" presStyleCnt="0"/>
      <dgm:spPr/>
    </dgm:pt>
    <dgm:pt modelId="{764319E1-FF28-44E3-9F36-4931686C8488}" type="pres">
      <dgm:prSet presAssocID="{C55CB944-44D7-4DDE-8CAD-57A68D48A097}" presName="Name17" presStyleLbl="parChTrans1D3" presStyleIdx="0" presStyleCnt="3"/>
      <dgm:spPr/>
      <dgm:t>
        <a:bodyPr/>
        <a:lstStyle/>
        <a:p>
          <a:endParaRPr lang="zh-TW" altLang="en-US"/>
        </a:p>
      </dgm:t>
    </dgm:pt>
    <dgm:pt modelId="{8FFE559B-07E9-4ECD-85AB-70F8D5233627}" type="pres">
      <dgm:prSet presAssocID="{5D7C5556-0C09-4978-AF85-F1E2D920612A}" presName="hierRoot3" presStyleCnt="0"/>
      <dgm:spPr/>
    </dgm:pt>
    <dgm:pt modelId="{E50B14F3-1534-4FC4-AD59-27437B00FA80}" type="pres">
      <dgm:prSet presAssocID="{5D7C5556-0C09-4978-AF85-F1E2D920612A}" presName="composite3" presStyleCnt="0"/>
      <dgm:spPr/>
    </dgm:pt>
    <dgm:pt modelId="{B8A8FB71-CFE6-4C46-A07B-9A456E8B3405}" type="pres">
      <dgm:prSet presAssocID="{5D7C5556-0C09-4978-AF85-F1E2D920612A}" presName="background3" presStyleLbl="node3" presStyleIdx="0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81F71552-C0AA-4A7D-9A5C-876BE622F006}" type="pres">
      <dgm:prSet presAssocID="{5D7C5556-0C09-4978-AF85-F1E2D920612A}" presName="text3" presStyleLbl="fgAcc3" presStyleIdx="0" presStyleCnt="3" custScaleX="237670" custScaleY="13182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F29A2DD-74E6-4112-AAE0-D2554D933422}" type="pres">
      <dgm:prSet presAssocID="{5D7C5556-0C09-4978-AF85-F1E2D920612A}" presName="hierChild4" presStyleCnt="0"/>
      <dgm:spPr/>
    </dgm:pt>
    <dgm:pt modelId="{604C4E92-332D-4519-9AFC-5EEB0B04DFF7}" type="pres">
      <dgm:prSet presAssocID="{3ECFD3C8-0A3C-4BD8-BEA2-0B01EA5BA8A9}" presName="Name23" presStyleLbl="parChTrans1D4" presStyleIdx="0" presStyleCnt="13"/>
      <dgm:spPr/>
      <dgm:t>
        <a:bodyPr/>
        <a:lstStyle/>
        <a:p>
          <a:endParaRPr lang="zh-TW" altLang="en-US"/>
        </a:p>
      </dgm:t>
    </dgm:pt>
    <dgm:pt modelId="{20CEABDB-0F3F-44C7-86BA-208934F56528}" type="pres">
      <dgm:prSet presAssocID="{84B8B932-77C1-43DB-96E4-C4D2982F0087}" presName="hierRoot4" presStyleCnt="0"/>
      <dgm:spPr/>
    </dgm:pt>
    <dgm:pt modelId="{D30C35A1-0EE9-4AE6-BB6B-1DA954C8ABF6}" type="pres">
      <dgm:prSet presAssocID="{84B8B932-77C1-43DB-96E4-C4D2982F0087}" presName="composite4" presStyleCnt="0"/>
      <dgm:spPr/>
    </dgm:pt>
    <dgm:pt modelId="{80D187E8-04B7-4743-BB50-CC13AD521A67}" type="pres">
      <dgm:prSet presAssocID="{84B8B932-77C1-43DB-96E4-C4D2982F0087}" presName="background4" presStyleLbl="node4" presStyleIdx="0" presStyleCnt="13"/>
      <dgm:spPr/>
    </dgm:pt>
    <dgm:pt modelId="{16822684-A93D-4221-A957-08B2A5FB605C}" type="pres">
      <dgm:prSet presAssocID="{84B8B932-77C1-43DB-96E4-C4D2982F0087}" presName="text4" presStyleLbl="fgAcc4" presStyleIdx="0" presStyleCnt="13" custScaleX="138604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3809D790-633B-4303-BAA7-67AC5233A69A}" type="pres">
      <dgm:prSet presAssocID="{84B8B932-77C1-43DB-96E4-C4D2982F0087}" presName="hierChild5" presStyleCnt="0"/>
      <dgm:spPr/>
    </dgm:pt>
    <dgm:pt modelId="{D429D183-4684-4717-A143-55EDE7856686}" type="pres">
      <dgm:prSet presAssocID="{E432D6C0-BAA1-47D9-AAB9-3309AB9AA258}" presName="Name23" presStyleLbl="parChTrans1D4" presStyleIdx="1" presStyleCnt="13"/>
      <dgm:spPr/>
      <dgm:t>
        <a:bodyPr/>
        <a:lstStyle/>
        <a:p>
          <a:endParaRPr lang="zh-TW" altLang="en-US"/>
        </a:p>
      </dgm:t>
    </dgm:pt>
    <dgm:pt modelId="{4B1529CD-B11E-492E-8316-DE5FF8FBA2DA}" type="pres">
      <dgm:prSet presAssocID="{FD66411D-3428-49B9-BABE-957B45CFF86E}" presName="hierRoot4" presStyleCnt="0"/>
      <dgm:spPr/>
    </dgm:pt>
    <dgm:pt modelId="{8430E269-4657-46DD-8C75-59296A6A7BD5}" type="pres">
      <dgm:prSet presAssocID="{FD66411D-3428-49B9-BABE-957B45CFF86E}" presName="composite4" presStyleCnt="0"/>
      <dgm:spPr/>
    </dgm:pt>
    <dgm:pt modelId="{FAA16D99-ACC2-4E59-81C1-B8F21EDB9189}" type="pres">
      <dgm:prSet presAssocID="{FD66411D-3428-49B9-BABE-957B45CFF86E}" presName="background4" presStyleLbl="node4" presStyleIdx="1" presStyleCnt="13"/>
      <dgm:spPr/>
    </dgm:pt>
    <dgm:pt modelId="{2070145E-F512-42D1-BD52-D798F212E5A4}" type="pres">
      <dgm:prSet presAssocID="{FD66411D-3428-49B9-BABE-957B45CFF86E}" presName="text4" presStyleLbl="fgAcc4" presStyleIdx="1" presStyleCnt="13" custScaleX="12310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2AB7978E-B050-4B9E-B5A7-B1777425B7C8}" type="pres">
      <dgm:prSet presAssocID="{FD66411D-3428-49B9-BABE-957B45CFF86E}" presName="hierChild5" presStyleCnt="0"/>
      <dgm:spPr/>
    </dgm:pt>
    <dgm:pt modelId="{D4DE6655-E3E8-49F1-865D-37E8846473A8}" type="pres">
      <dgm:prSet presAssocID="{6EEEF6BA-21C6-445B-82ED-5CA45B132F0F}" presName="Name23" presStyleLbl="parChTrans1D4" presStyleIdx="2" presStyleCnt="13"/>
      <dgm:spPr/>
      <dgm:t>
        <a:bodyPr/>
        <a:lstStyle/>
        <a:p>
          <a:endParaRPr lang="zh-TW" altLang="en-US"/>
        </a:p>
      </dgm:t>
    </dgm:pt>
    <dgm:pt modelId="{E1E1AEE6-FC9B-408A-A41C-D0060ECEB90B}" type="pres">
      <dgm:prSet presAssocID="{62FE5FEB-0DE8-450E-B6DE-D464DD5A7F06}" presName="hierRoot4" presStyleCnt="0"/>
      <dgm:spPr/>
    </dgm:pt>
    <dgm:pt modelId="{564F43A8-7D9A-4D5E-B8FC-F373C65C96A2}" type="pres">
      <dgm:prSet presAssocID="{62FE5FEB-0DE8-450E-B6DE-D464DD5A7F06}" presName="composite4" presStyleCnt="0"/>
      <dgm:spPr/>
    </dgm:pt>
    <dgm:pt modelId="{00C96128-987C-4F2E-833F-DDAD621FBAAD}" type="pres">
      <dgm:prSet presAssocID="{62FE5FEB-0DE8-450E-B6DE-D464DD5A7F06}" presName="background4" presStyleLbl="node4" presStyleIdx="2" presStyleCnt="13"/>
      <dgm:spPr/>
    </dgm:pt>
    <dgm:pt modelId="{83314FC5-71A9-4887-868F-68EE807AF267}" type="pres">
      <dgm:prSet presAssocID="{62FE5FEB-0DE8-450E-B6DE-D464DD5A7F06}" presName="text4" presStyleLbl="fgAcc4" presStyleIdx="2" presStyleCnt="13" custScaleX="16536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F970EE7B-7DCE-4D45-8D2E-B2214FF308FC}" type="pres">
      <dgm:prSet presAssocID="{62FE5FEB-0DE8-450E-B6DE-D464DD5A7F06}" presName="hierChild5" presStyleCnt="0"/>
      <dgm:spPr/>
    </dgm:pt>
    <dgm:pt modelId="{538E830C-5822-4C85-AE92-272A37747D5D}" type="pres">
      <dgm:prSet presAssocID="{75940AD0-48F3-41A2-8C20-7A7BD85DDD49}" presName="Name23" presStyleLbl="parChTrans1D4" presStyleIdx="3" presStyleCnt="13"/>
      <dgm:spPr/>
      <dgm:t>
        <a:bodyPr/>
        <a:lstStyle/>
        <a:p>
          <a:endParaRPr lang="zh-TW" altLang="en-US"/>
        </a:p>
      </dgm:t>
    </dgm:pt>
    <dgm:pt modelId="{C5C96C80-158D-47A2-A387-BB29CCFF39FF}" type="pres">
      <dgm:prSet presAssocID="{09A61F7F-F0AF-4D1F-B1BF-2C60273BED52}" presName="hierRoot4" presStyleCnt="0"/>
      <dgm:spPr/>
    </dgm:pt>
    <dgm:pt modelId="{CDC94F0A-72CA-4774-A72A-A00FF00D99CA}" type="pres">
      <dgm:prSet presAssocID="{09A61F7F-F0AF-4D1F-B1BF-2C60273BED52}" presName="composite4" presStyleCnt="0"/>
      <dgm:spPr/>
    </dgm:pt>
    <dgm:pt modelId="{737B65AB-BA13-41C3-AF3C-6D8A46244685}" type="pres">
      <dgm:prSet presAssocID="{09A61F7F-F0AF-4D1F-B1BF-2C60273BED52}" presName="background4" presStyleLbl="node4" presStyleIdx="3" presStyleCnt="13"/>
      <dgm:spPr/>
    </dgm:pt>
    <dgm:pt modelId="{7E1F264C-4C67-4380-825C-273BDED2D6B0}" type="pres">
      <dgm:prSet presAssocID="{09A61F7F-F0AF-4D1F-B1BF-2C60273BED52}" presName="text4" presStyleLbl="fgAcc4" presStyleIdx="3" presStyleCnt="13" custScaleX="16864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94C89518-6C0C-41CC-80B1-D7B5FEA003BB}" type="pres">
      <dgm:prSet presAssocID="{09A61F7F-F0AF-4D1F-B1BF-2C60273BED52}" presName="hierChild5" presStyleCnt="0"/>
      <dgm:spPr/>
    </dgm:pt>
    <dgm:pt modelId="{108F3044-7079-4A6A-B975-8A99050AB0DE}" type="pres">
      <dgm:prSet presAssocID="{5E204487-B7E1-4B3F-986F-4E2B0A174C5B}" presName="Name23" presStyleLbl="parChTrans1D4" presStyleIdx="4" presStyleCnt="13"/>
      <dgm:spPr/>
      <dgm:t>
        <a:bodyPr/>
        <a:lstStyle/>
        <a:p>
          <a:endParaRPr lang="zh-TW" altLang="en-US"/>
        </a:p>
      </dgm:t>
    </dgm:pt>
    <dgm:pt modelId="{A93A1603-79F6-4ADB-B48F-0A6FBC998B61}" type="pres">
      <dgm:prSet presAssocID="{A900ED60-186B-4A9A-8D6E-B9540A048D83}" presName="hierRoot4" presStyleCnt="0"/>
      <dgm:spPr/>
    </dgm:pt>
    <dgm:pt modelId="{04C7DC2D-C1DB-4D82-9CA8-4EE7AA74656D}" type="pres">
      <dgm:prSet presAssocID="{A900ED60-186B-4A9A-8D6E-B9540A048D83}" presName="composite4" presStyleCnt="0"/>
      <dgm:spPr/>
    </dgm:pt>
    <dgm:pt modelId="{E149ACCC-B346-4327-9B0E-DBED736BD046}" type="pres">
      <dgm:prSet presAssocID="{A900ED60-186B-4A9A-8D6E-B9540A048D83}" presName="background4" presStyleLbl="node4" presStyleIdx="4" presStyleCnt="13"/>
      <dgm:spPr/>
    </dgm:pt>
    <dgm:pt modelId="{13123FFC-A0BA-45C2-9FD8-74E761DDDC7A}" type="pres">
      <dgm:prSet presAssocID="{A900ED60-186B-4A9A-8D6E-B9540A048D83}" presName="text4" presStyleLbl="fgAcc4" presStyleIdx="4" presStyleCnt="13" custScaleX="160411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5AD5C56-74F6-47DF-8BE0-C16347149F35}" type="pres">
      <dgm:prSet presAssocID="{A900ED60-186B-4A9A-8D6E-B9540A048D83}" presName="hierChild5" presStyleCnt="0"/>
      <dgm:spPr/>
    </dgm:pt>
    <dgm:pt modelId="{053BC842-5C1E-4E19-BDE8-A3262AB6A7A3}" type="pres">
      <dgm:prSet presAssocID="{89B02B54-53E6-4794-A3DB-E97E899F6D8E}" presName="Name23" presStyleLbl="parChTrans1D4" presStyleIdx="5" presStyleCnt="13"/>
      <dgm:spPr/>
      <dgm:t>
        <a:bodyPr/>
        <a:lstStyle/>
        <a:p>
          <a:endParaRPr lang="zh-TW" altLang="en-US"/>
        </a:p>
      </dgm:t>
    </dgm:pt>
    <dgm:pt modelId="{ABF5EA92-A3C6-4398-830C-FCBA0F64F3C8}" type="pres">
      <dgm:prSet presAssocID="{451689E2-1C67-448E-860A-06C72E8C80C1}" presName="hierRoot4" presStyleCnt="0"/>
      <dgm:spPr/>
    </dgm:pt>
    <dgm:pt modelId="{5AB5704D-6542-45DD-A76F-3B0DDF9E0D4B}" type="pres">
      <dgm:prSet presAssocID="{451689E2-1C67-448E-860A-06C72E8C80C1}" presName="composite4" presStyleCnt="0"/>
      <dgm:spPr/>
    </dgm:pt>
    <dgm:pt modelId="{590EDDAE-916C-4013-B98B-DC8E9DC3D0B2}" type="pres">
      <dgm:prSet presAssocID="{451689E2-1C67-448E-860A-06C72E8C80C1}" presName="background4" presStyleLbl="node4" presStyleIdx="5" presStyleCnt="13"/>
      <dgm:spPr/>
    </dgm:pt>
    <dgm:pt modelId="{98C86277-62F1-41A5-AAB2-23AC9A374305}" type="pres">
      <dgm:prSet presAssocID="{451689E2-1C67-448E-860A-06C72E8C80C1}" presName="text4" presStyleLbl="fgAcc4" presStyleIdx="5" presStyleCnt="13" custScaleX="129247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446EBE1D-4C9B-4498-A3AD-6497AC2D0EB8}" type="pres">
      <dgm:prSet presAssocID="{451689E2-1C67-448E-860A-06C72E8C80C1}" presName="hierChild5" presStyleCnt="0"/>
      <dgm:spPr/>
    </dgm:pt>
    <dgm:pt modelId="{E2EA4893-69F0-4223-9E73-CFFBB033485E}" type="pres">
      <dgm:prSet presAssocID="{2B7327FF-8EED-4E45-851F-1D00CCF6700D}" presName="Name10" presStyleLbl="parChTrans1D2" presStyleIdx="1" presStyleCnt="2"/>
      <dgm:spPr/>
      <dgm:t>
        <a:bodyPr/>
        <a:lstStyle/>
        <a:p>
          <a:endParaRPr lang="zh-TW" altLang="en-US"/>
        </a:p>
      </dgm:t>
    </dgm:pt>
    <dgm:pt modelId="{CB60EBC3-289E-423E-BF9F-4E89013DEEE9}" type="pres">
      <dgm:prSet presAssocID="{47026FC0-6FE2-47D9-9B77-25AFFCEC6BEE}" presName="hierRoot2" presStyleCnt="0"/>
      <dgm:spPr/>
    </dgm:pt>
    <dgm:pt modelId="{67838B69-2A5C-447B-B4BC-289A36D260F9}" type="pres">
      <dgm:prSet presAssocID="{47026FC0-6FE2-47D9-9B77-25AFFCEC6BEE}" presName="composite2" presStyleCnt="0"/>
      <dgm:spPr/>
    </dgm:pt>
    <dgm:pt modelId="{C2E42444-D130-4E68-8416-DB59BE95276D}" type="pres">
      <dgm:prSet presAssocID="{47026FC0-6FE2-47D9-9B77-25AFFCEC6BEE}" presName="background2" presStyleLbl="node2" presStyleIdx="1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5F46A9CE-704C-4EE9-916C-602DDF11F046}" type="pres">
      <dgm:prSet presAssocID="{47026FC0-6FE2-47D9-9B77-25AFFCEC6BEE}" presName="text2" presStyleLbl="fgAcc2" presStyleIdx="1" presStyleCnt="2" custScaleX="152432" custScaleY="5707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5F0A9074-C5F8-4D62-A69E-03810A103D3D}" type="pres">
      <dgm:prSet presAssocID="{47026FC0-6FE2-47D9-9B77-25AFFCEC6BEE}" presName="hierChild3" presStyleCnt="0"/>
      <dgm:spPr/>
    </dgm:pt>
    <dgm:pt modelId="{B0BFB4BB-8DCA-472A-8D4C-533E08B30127}" type="pres">
      <dgm:prSet presAssocID="{F36283B5-152E-40F6-98CD-2B732F78248E}" presName="Name17" presStyleLbl="parChTrans1D3" presStyleIdx="1" presStyleCnt="3"/>
      <dgm:spPr/>
      <dgm:t>
        <a:bodyPr/>
        <a:lstStyle/>
        <a:p>
          <a:endParaRPr lang="zh-TW" altLang="en-US"/>
        </a:p>
      </dgm:t>
    </dgm:pt>
    <dgm:pt modelId="{3D9037E4-155A-46C1-89DE-40DDCE3FD36D}" type="pres">
      <dgm:prSet presAssocID="{F674C81E-9B42-4610-B0A2-FF3BBE220D72}" presName="hierRoot3" presStyleCnt="0"/>
      <dgm:spPr/>
    </dgm:pt>
    <dgm:pt modelId="{51FA913C-ED4B-4C9A-9E61-A237A1B5CF6B}" type="pres">
      <dgm:prSet presAssocID="{F674C81E-9B42-4610-B0A2-FF3BBE220D72}" presName="composite3" presStyleCnt="0"/>
      <dgm:spPr/>
    </dgm:pt>
    <dgm:pt modelId="{CFD0E36C-F319-44B7-8360-0272761EF57D}" type="pres">
      <dgm:prSet presAssocID="{F674C81E-9B42-4610-B0A2-FF3BBE220D72}" presName="background3" presStyleLbl="node3" presStyleIdx="1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37264A62-0ACD-42C0-B503-5C6B2BCD6A2C}" type="pres">
      <dgm:prSet presAssocID="{F674C81E-9B42-4610-B0A2-FF3BBE220D72}" presName="text3" presStyleLbl="fgAcc3" presStyleIdx="1" presStyleCnt="3" custScaleX="274170" custScaleY="13146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4FFD4123-1C9D-40C3-B1E5-A87205F2CE3E}" type="pres">
      <dgm:prSet presAssocID="{F674C81E-9B42-4610-B0A2-FF3BBE220D72}" presName="hierChild4" presStyleCnt="0"/>
      <dgm:spPr/>
    </dgm:pt>
    <dgm:pt modelId="{4C81C2A8-E86B-4AFA-9674-F027DA02FFF6}" type="pres">
      <dgm:prSet presAssocID="{F6595645-B550-45D2-8086-DC8F89210B9A}" presName="Name23" presStyleLbl="parChTrans1D4" presStyleIdx="6" presStyleCnt="13"/>
      <dgm:spPr/>
      <dgm:t>
        <a:bodyPr/>
        <a:lstStyle/>
        <a:p>
          <a:endParaRPr lang="zh-TW" altLang="en-US"/>
        </a:p>
      </dgm:t>
    </dgm:pt>
    <dgm:pt modelId="{D09A68B8-B401-4448-B8E1-33FAF43EC6AA}" type="pres">
      <dgm:prSet presAssocID="{1FB09BB2-9808-454A-8DE9-5422883723BC}" presName="hierRoot4" presStyleCnt="0"/>
      <dgm:spPr/>
    </dgm:pt>
    <dgm:pt modelId="{48520B1D-9608-4F95-8F95-A718EEB75040}" type="pres">
      <dgm:prSet presAssocID="{1FB09BB2-9808-454A-8DE9-5422883723BC}" presName="composite4" presStyleCnt="0"/>
      <dgm:spPr/>
    </dgm:pt>
    <dgm:pt modelId="{789DB57D-7AA0-4FE9-9420-65340DF30552}" type="pres">
      <dgm:prSet presAssocID="{1FB09BB2-9808-454A-8DE9-5422883723BC}" presName="background4" presStyleLbl="node4" presStyleIdx="6" presStyleCnt="13"/>
      <dgm:spPr/>
    </dgm:pt>
    <dgm:pt modelId="{38E26270-4868-43CB-A86B-2C653F167B31}" type="pres">
      <dgm:prSet presAssocID="{1FB09BB2-9808-454A-8DE9-5422883723BC}" presName="text4" presStyleLbl="fgAcc4" presStyleIdx="6" presStyleCnt="13" custScaleX="261841" custScaleY="180054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A461986B-B573-4349-96BC-CA300758DA7C}" type="pres">
      <dgm:prSet presAssocID="{1FB09BB2-9808-454A-8DE9-5422883723BC}" presName="hierChild5" presStyleCnt="0"/>
      <dgm:spPr/>
    </dgm:pt>
    <dgm:pt modelId="{DC856AE6-DD72-49CE-B3A4-75300F19B35B}" type="pres">
      <dgm:prSet presAssocID="{DA5C2F58-29DE-47B1-82ED-3BB113CD7035}" presName="Name23" presStyleLbl="parChTrans1D4" presStyleIdx="7" presStyleCnt="13"/>
      <dgm:spPr/>
      <dgm:t>
        <a:bodyPr/>
        <a:lstStyle/>
        <a:p>
          <a:endParaRPr lang="zh-TW" altLang="en-US"/>
        </a:p>
      </dgm:t>
    </dgm:pt>
    <dgm:pt modelId="{F95C9372-F948-4060-95B4-CC962513DE8B}" type="pres">
      <dgm:prSet presAssocID="{06F37249-E399-4D4B-B546-66FD056B372B}" presName="hierRoot4" presStyleCnt="0"/>
      <dgm:spPr/>
    </dgm:pt>
    <dgm:pt modelId="{8F481CE8-6B43-4802-A911-688CEA932BBE}" type="pres">
      <dgm:prSet presAssocID="{06F37249-E399-4D4B-B546-66FD056B372B}" presName="composite4" presStyleCnt="0"/>
      <dgm:spPr/>
    </dgm:pt>
    <dgm:pt modelId="{0FF9F612-ACAA-4259-B53E-A7F4C026E825}" type="pres">
      <dgm:prSet presAssocID="{06F37249-E399-4D4B-B546-66FD056B372B}" presName="background4" presStyleLbl="node4" presStyleIdx="7" presStyleCnt="13"/>
      <dgm:spPr/>
    </dgm:pt>
    <dgm:pt modelId="{2A7B970F-D196-4A0B-96FE-CE47F4C1B631}" type="pres">
      <dgm:prSet presAssocID="{06F37249-E399-4D4B-B546-66FD056B372B}" presName="text4" presStyleLbl="fgAcc4" presStyleIdx="7" presStyleCnt="13" custScaleX="132399" custScaleY="139871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675FCF05-6B42-4ADC-B2D0-6AF206DD9FD5}" type="pres">
      <dgm:prSet presAssocID="{06F37249-E399-4D4B-B546-66FD056B372B}" presName="hierChild5" presStyleCnt="0"/>
      <dgm:spPr/>
    </dgm:pt>
    <dgm:pt modelId="{DC95E767-F659-41F2-92DA-9F3328993D6D}" type="pres">
      <dgm:prSet presAssocID="{61EB16F8-BCF4-4938-A908-812CFC731644}" presName="Name23" presStyleLbl="parChTrans1D4" presStyleIdx="8" presStyleCnt="13"/>
      <dgm:spPr/>
      <dgm:t>
        <a:bodyPr/>
        <a:lstStyle/>
        <a:p>
          <a:endParaRPr lang="zh-TW" altLang="en-US"/>
        </a:p>
      </dgm:t>
    </dgm:pt>
    <dgm:pt modelId="{026F7645-3035-4916-A044-5DD2DF2FB6FD}" type="pres">
      <dgm:prSet presAssocID="{866DC9E8-414C-4EB4-B02A-A623085A234B}" presName="hierRoot4" presStyleCnt="0"/>
      <dgm:spPr/>
    </dgm:pt>
    <dgm:pt modelId="{5DAB4E15-35F1-4BA5-8060-DFC88F56022C}" type="pres">
      <dgm:prSet presAssocID="{866DC9E8-414C-4EB4-B02A-A623085A234B}" presName="composite4" presStyleCnt="0"/>
      <dgm:spPr/>
    </dgm:pt>
    <dgm:pt modelId="{4BDC7CA4-E7DB-401A-A69E-AD5651334CC6}" type="pres">
      <dgm:prSet presAssocID="{866DC9E8-414C-4EB4-B02A-A623085A234B}" presName="background4" presStyleLbl="node4" presStyleIdx="8" presStyleCnt="13"/>
      <dgm:spPr/>
    </dgm:pt>
    <dgm:pt modelId="{FB4451C2-A945-495A-B9A7-C91A5B1E7544}" type="pres">
      <dgm:prSet presAssocID="{866DC9E8-414C-4EB4-B02A-A623085A234B}" presName="text4" presStyleLbl="fgAcc4" presStyleIdx="8" presStyleCnt="13" custScaleX="113844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97F31A7C-C7CA-4669-97D8-07994FD17610}" type="pres">
      <dgm:prSet presAssocID="{866DC9E8-414C-4EB4-B02A-A623085A234B}" presName="hierChild5" presStyleCnt="0"/>
      <dgm:spPr/>
    </dgm:pt>
    <dgm:pt modelId="{12CA40FA-5231-4B4F-95BB-54262CA8E569}" type="pres">
      <dgm:prSet presAssocID="{D30CA0B2-D363-4978-B950-28C6740C1898}" presName="Name23" presStyleLbl="parChTrans1D4" presStyleIdx="9" presStyleCnt="13"/>
      <dgm:spPr/>
      <dgm:t>
        <a:bodyPr/>
        <a:lstStyle/>
        <a:p>
          <a:endParaRPr lang="zh-TW" altLang="en-US"/>
        </a:p>
      </dgm:t>
    </dgm:pt>
    <dgm:pt modelId="{48921EC8-7659-418E-8413-9F3D2FEDC167}" type="pres">
      <dgm:prSet presAssocID="{DCB8BFDF-387E-4DB7-9EF7-A7279F9769B5}" presName="hierRoot4" presStyleCnt="0"/>
      <dgm:spPr/>
    </dgm:pt>
    <dgm:pt modelId="{40535A58-7176-4722-942C-FCB88A6BA11E}" type="pres">
      <dgm:prSet presAssocID="{DCB8BFDF-387E-4DB7-9EF7-A7279F9769B5}" presName="composite4" presStyleCnt="0"/>
      <dgm:spPr/>
    </dgm:pt>
    <dgm:pt modelId="{5115F4E0-A55B-4113-BCF5-5AC46F817067}" type="pres">
      <dgm:prSet presAssocID="{DCB8BFDF-387E-4DB7-9EF7-A7279F9769B5}" presName="background4" presStyleLbl="node4" presStyleIdx="9" presStyleCnt="13"/>
      <dgm:spPr/>
    </dgm:pt>
    <dgm:pt modelId="{F35B6B9A-FA05-4E5C-B04B-B55A8D9CB47B}" type="pres">
      <dgm:prSet presAssocID="{DCB8BFDF-387E-4DB7-9EF7-A7279F9769B5}" presName="text4" presStyleLbl="fgAcc4" presStyleIdx="9" presStyleCnt="13" custScaleX="185421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D8F091A4-8751-4A8C-A969-96A3C78BEA25}" type="pres">
      <dgm:prSet presAssocID="{DCB8BFDF-387E-4DB7-9EF7-A7279F9769B5}" presName="hierChild5" presStyleCnt="0"/>
      <dgm:spPr/>
    </dgm:pt>
    <dgm:pt modelId="{45668117-85C5-4F03-ACC4-BC2E467FD1C9}" type="pres">
      <dgm:prSet presAssocID="{4C5BF011-4A28-4113-BD94-E275E1C23CD4}" presName="Name23" presStyleLbl="parChTrans1D4" presStyleIdx="10" presStyleCnt="13"/>
      <dgm:spPr/>
      <dgm:t>
        <a:bodyPr/>
        <a:lstStyle/>
        <a:p>
          <a:endParaRPr lang="zh-TW" altLang="en-US"/>
        </a:p>
      </dgm:t>
    </dgm:pt>
    <dgm:pt modelId="{B8BAED9A-4AC6-4483-9C12-9BB3C5094D1C}" type="pres">
      <dgm:prSet presAssocID="{7191BE42-CB98-42F4-9C99-D56244A47B48}" presName="hierRoot4" presStyleCnt="0"/>
      <dgm:spPr/>
    </dgm:pt>
    <dgm:pt modelId="{F511D7EB-DBE3-4508-98D1-273026B0835F}" type="pres">
      <dgm:prSet presAssocID="{7191BE42-CB98-42F4-9C99-D56244A47B48}" presName="composite4" presStyleCnt="0"/>
      <dgm:spPr/>
    </dgm:pt>
    <dgm:pt modelId="{EC5153D0-0E8C-4A0B-80CE-80512BE4291E}" type="pres">
      <dgm:prSet presAssocID="{7191BE42-CB98-42F4-9C99-D56244A47B48}" presName="background4" presStyleLbl="node4" presStyleIdx="10" presStyleCnt="13"/>
      <dgm:spPr/>
    </dgm:pt>
    <dgm:pt modelId="{9BCD1AF5-B0E9-4AD5-864E-21EFE15BFCCC}" type="pres">
      <dgm:prSet presAssocID="{7191BE42-CB98-42F4-9C99-D56244A47B48}" presName="text4" presStyleLbl="fgAcc4" presStyleIdx="10" presStyleCnt="13" custScaleX="157305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6550DE5-3F9C-489F-A7B3-56F4ED0E8054}" type="pres">
      <dgm:prSet presAssocID="{7191BE42-CB98-42F4-9C99-D56244A47B48}" presName="hierChild5" presStyleCnt="0"/>
      <dgm:spPr/>
    </dgm:pt>
    <dgm:pt modelId="{2D3D7D6F-DD26-4A4A-9EA4-ADD00ADD4228}" type="pres">
      <dgm:prSet presAssocID="{9E2299A3-0646-45C5-8A8D-9F301AEE707B}" presName="Name17" presStyleLbl="parChTrans1D3" presStyleIdx="2" presStyleCnt="3"/>
      <dgm:spPr/>
      <dgm:t>
        <a:bodyPr/>
        <a:lstStyle/>
        <a:p>
          <a:endParaRPr lang="zh-TW" altLang="en-US"/>
        </a:p>
      </dgm:t>
    </dgm:pt>
    <dgm:pt modelId="{8E3E3A32-01CF-4CED-9F2A-95E2EDBBE322}" type="pres">
      <dgm:prSet presAssocID="{6993FA1C-8A97-4728-AB24-B893226D1E71}" presName="hierRoot3" presStyleCnt="0"/>
      <dgm:spPr/>
    </dgm:pt>
    <dgm:pt modelId="{660297C3-246E-4419-BB01-3EC04B26FC98}" type="pres">
      <dgm:prSet presAssocID="{6993FA1C-8A97-4728-AB24-B893226D1E71}" presName="composite3" presStyleCnt="0"/>
      <dgm:spPr/>
    </dgm:pt>
    <dgm:pt modelId="{E5DFA3A8-3B2D-4589-93D7-5E59B98D8543}" type="pres">
      <dgm:prSet presAssocID="{6993FA1C-8A97-4728-AB24-B893226D1E71}" presName="background3" presStyleLbl="node3" presStyleIdx="2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D363AD06-1BB4-4F60-BB71-A0CE1340E90C}" type="pres">
      <dgm:prSet presAssocID="{6993FA1C-8A97-4728-AB24-B893226D1E71}" presName="text3" presStyleLbl="fgAcc3" presStyleIdx="2" presStyleCnt="3" custScaleX="280111" custScaleY="12857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DDF66B6-DF6D-4CFB-8070-0E38E294CBA2}" type="pres">
      <dgm:prSet presAssocID="{6993FA1C-8A97-4728-AB24-B893226D1E71}" presName="hierChild4" presStyleCnt="0"/>
      <dgm:spPr/>
    </dgm:pt>
    <dgm:pt modelId="{A0808054-3AFD-4B48-B61B-5461A20C112D}" type="pres">
      <dgm:prSet presAssocID="{3AECC625-D75B-498D-BD89-6E1591C495F8}" presName="Name23" presStyleLbl="parChTrans1D4" presStyleIdx="11" presStyleCnt="13"/>
      <dgm:spPr/>
      <dgm:t>
        <a:bodyPr/>
        <a:lstStyle/>
        <a:p>
          <a:endParaRPr lang="zh-TW" altLang="en-US"/>
        </a:p>
      </dgm:t>
    </dgm:pt>
    <dgm:pt modelId="{F5101891-F6B6-4703-8468-B52A9B943FF9}" type="pres">
      <dgm:prSet presAssocID="{B782F0DB-D2A2-45E2-A7E6-E365E11C6035}" presName="hierRoot4" presStyleCnt="0"/>
      <dgm:spPr/>
    </dgm:pt>
    <dgm:pt modelId="{7B95A2AB-0476-4DA1-9FEF-ADCEC5D89BB0}" type="pres">
      <dgm:prSet presAssocID="{B782F0DB-D2A2-45E2-A7E6-E365E11C6035}" presName="composite4" presStyleCnt="0"/>
      <dgm:spPr/>
    </dgm:pt>
    <dgm:pt modelId="{62AA9215-2B4F-4B38-B93E-B6DF6D57F97E}" type="pres">
      <dgm:prSet presAssocID="{B782F0DB-D2A2-45E2-A7E6-E365E11C6035}" presName="background4" presStyleLbl="node4" presStyleIdx="11" presStyleCnt="13"/>
      <dgm:spPr/>
    </dgm:pt>
    <dgm:pt modelId="{BB283245-0B0D-4520-B237-64C3DD6A41A8}" type="pres">
      <dgm:prSet presAssocID="{B782F0DB-D2A2-45E2-A7E6-E365E11C6035}" presName="text4" presStyleLbl="fgAcc4" presStyleIdx="11" presStyleCnt="1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CB1A932-05E3-4958-BF84-741C3259157C}" type="pres">
      <dgm:prSet presAssocID="{B782F0DB-D2A2-45E2-A7E6-E365E11C6035}" presName="hierChild5" presStyleCnt="0"/>
      <dgm:spPr/>
    </dgm:pt>
    <dgm:pt modelId="{E2F720B7-38D0-43A0-91A6-31E65E4CC1C9}" type="pres">
      <dgm:prSet presAssocID="{FB03D1E3-7033-445F-B170-BB8E5038B400}" presName="Name23" presStyleLbl="parChTrans1D4" presStyleIdx="12" presStyleCnt="13"/>
      <dgm:spPr/>
      <dgm:t>
        <a:bodyPr/>
        <a:lstStyle/>
        <a:p>
          <a:endParaRPr lang="zh-TW" altLang="en-US"/>
        </a:p>
      </dgm:t>
    </dgm:pt>
    <dgm:pt modelId="{18A1D647-CADB-41D3-92E0-3EBB40C7B7D4}" type="pres">
      <dgm:prSet presAssocID="{64585647-36CB-4F71-88F3-5DB5D535FCE3}" presName="hierRoot4" presStyleCnt="0"/>
      <dgm:spPr/>
    </dgm:pt>
    <dgm:pt modelId="{B63F1170-A2FD-436D-A60D-63D41227C64D}" type="pres">
      <dgm:prSet presAssocID="{64585647-36CB-4F71-88F3-5DB5D535FCE3}" presName="composite4" presStyleCnt="0"/>
      <dgm:spPr/>
    </dgm:pt>
    <dgm:pt modelId="{C2EE93A5-47EB-4FD8-A198-7BE0AB4AFEFE}" type="pres">
      <dgm:prSet presAssocID="{64585647-36CB-4F71-88F3-5DB5D535FCE3}" presName="background4" presStyleLbl="node4" presStyleIdx="12" presStyleCnt="13"/>
      <dgm:spPr/>
      <dgm:t>
        <a:bodyPr/>
        <a:lstStyle/>
        <a:p>
          <a:endParaRPr lang="zh-TW" altLang="en-US"/>
        </a:p>
      </dgm:t>
    </dgm:pt>
    <dgm:pt modelId="{8DF9498C-D8C5-4C16-9256-702C43281B5B}" type="pres">
      <dgm:prSet presAssocID="{64585647-36CB-4F71-88F3-5DB5D535FCE3}" presName="text4" presStyleLbl="fgAcc4" presStyleIdx="12" presStyleCnt="13" custScaleX="18177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2C491B9-A116-4AA2-9F05-8DB4C931D466}" type="pres">
      <dgm:prSet presAssocID="{64585647-36CB-4F71-88F3-5DB5D535FCE3}" presName="hierChild5" presStyleCnt="0"/>
      <dgm:spPr/>
    </dgm:pt>
  </dgm:ptLst>
  <dgm:cxnLst>
    <dgm:cxn modelId="{02F54A65-A968-4777-8007-1B6D8B4D219D}" type="presOf" srcId="{6EEEF6BA-21C6-445B-82ED-5CA45B132F0F}" destId="{D4DE6655-E3E8-49F1-865D-37E8846473A8}" srcOrd="0" destOrd="0" presId="urn:microsoft.com/office/officeart/2005/8/layout/hierarchy1"/>
    <dgm:cxn modelId="{83672511-E42C-4782-895F-AA49596B1A38}" type="presOf" srcId="{5E204487-B7E1-4B3F-986F-4E2B0A174C5B}" destId="{108F3044-7079-4A6A-B975-8A99050AB0DE}" srcOrd="0" destOrd="0" presId="urn:microsoft.com/office/officeart/2005/8/layout/hierarchy1"/>
    <dgm:cxn modelId="{83980069-7E5B-44A0-B41A-243E94DA7AF0}" srcId="{6993FA1C-8A97-4728-AB24-B893226D1E71}" destId="{64585647-36CB-4F71-88F3-5DB5D535FCE3}" srcOrd="1" destOrd="0" parTransId="{FB03D1E3-7033-445F-B170-BB8E5038B400}" sibTransId="{A2360C6D-1869-4B18-88D3-8C9C025F71C3}"/>
    <dgm:cxn modelId="{A155A949-E9D5-4C75-912F-0986C1B2195A}" type="presOf" srcId="{89B02B54-53E6-4794-A3DB-E97E899F6D8E}" destId="{053BC842-5C1E-4E19-BDE8-A3262AB6A7A3}" srcOrd="0" destOrd="0" presId="urn:microsoft.com/office/officeart/2005/8/layout/hierarchy1"/>
    <dgm:cxn modelId="{76E0F4D4-0525-4699-A405-5CB6EB6040DF}" type="presOf" srcId="{A900ED60-186B-4A9A-8D6E-B9540A048D83}" destId="{13123FFC-A0BA-45C2-9FD8-74E761DDDC7A}" srcOrd="0" destOrd="0" presId="urn:microsoft.com/office/officeart/2005/8/layout/hierarchy1"/>
    <dgm:cxn modelId="{DC2FE5F5-5008-4E7D-B307-05110576BF6A}" srcId="{5D7C5556-0C09-4978-AF85-F1E2D920612A}" destId="{84B8B932-77C1-43DB-96E4-C4D2982F0087}" srcOrd="0" destOrd="0" parTransId="{3ECFD3C8-0A3C-4BD8-BEA2-0B01EA5BA8A9}" sibTransId="{F926D335-9F8F-4D44-84FA-F50B81401E45}"/>
    <dgm:cxn modelId="{BF47EB9C-F8A3-4794-B553-054F81481445}" type="presOf" srcId="{FB03D1E3-7033-445F-B170-BB8E5038B400}" destId="{E2F720B7-38D0-43A0-91A6-31E65E4CC1C9}" srcOrd="0" destOrd="0" presId="urn:microsoft.com/office/officeart/2005/8/layout/hierarchy1"/>
    <dgm:cxn modelId="{2B9E021B-08E9-46DA-9918-35B7F755E70A}" type="presOf" srcId="{3ECFD3C8-0A3C-4BD8-BEA2-0B01EA5BA8A9}" destId="{604C4E92-332D-4519-9AFC-5EEB0B04DFF7}" srcOrd="0" destOrd="0" presId="urn:microsoft.com/office/officeart/2005/8/layout/hierarchy1"/>
    <dgm:cxn modelId="{4AF6919A-1B8E-4EFC-9B76-62262DF71079}" type="presOf" srcId="{E432D6C0-BAA1-47D9-AAB9-3309AB9AA258}" destId="{D429D183-4684-4717-A143-55EDE7856686}" srcOrd="0" destOrd="0" presId="urn:microsoft.com/office/officeart/2005/8/layout/hierarchy1"/>
    <dgm:cxn modelId="{02415F4C-DADC-4EDC-B51C-A5557ACF965F}" type="presOf" srcId="{F6595645-B550-45D2-8086-DC8F89210B9A}" destId="{4C81C2A8-E86B-4AFA-9674-F027DA02FFF6}" srcOrd="0" destOrd="0" presId="urn:microsoft.com/office/officeart/2005/8/layout/hierarchy1"/>
    <dgm:cxn modelId="{64A1B467-F164-441B-85F6-AB500B971C29}" type="presOf" srcId="{C55CB944-44D7-4DDE-8CAD-57A68D48A097}" destId="{764319E1-FF28-44E3-9F36-4931686C8488}" srcOrd="0" destOrd="0" presId="urn:microsoft.com/office/officeart/2005/8/layout/hierarchy1"/>
    <dgm:cxn modelId="{23D7B9C4-CED0-4B5D-8A3B-7C7BE4C10797}" srcId="{84B8B932-77C1-43DB-96E4-C4D2982F0087}" destId="{62FE5FEB-0DE8-450E-B6DE-D464DD5A7F06}" srcOrd="1" destOrd="0" parTransId="{6EEEF6BA-21C6-445B-82ED-5CA45B132F0F}" sibTransId="{D5F62746-9403-4AEF-AE26-C903D1F4698D}"/>
    <dgm:cxn modelId="{07016AF6-A795-4ADE-AB70-0C52FE721483}" type="presOf" srcId="{64585647-36CB-4F71-88F3-5DB5D535FCE3}" destId="{8DF9498C-D8C5-4C16-9256-702C43281B5B}" srcOrd="0" destOrd="0" presId="urn:microsoft.com/office/officeart/2005/8/layout/hierarchy1"/>
    <dgm:cxn modelId="{244C3894-F499-4143-B39C-7C75DBEF4387}" type="presOf" srcId="{144A5D29-74EF-4C0E-BB8D-944F48C534D8}" destId="{B4D78587-89B5-4866-B0DE-B6D4826253F4}" srcOrd="0" destOrd="0" presId="urn:microsoft.com/office/officeart/2005/8/layout/hierarchy1"/>
    <dgm:cxn modelId="{CE8F4C28-AD4B-4903-91BC-84400E90F36B}" srcId="{EAC18047-9854-4D6B-A29B-EE74352D72E3}" destId="{88A5796E-0AC2-445B-A22E-E1D98D31937B}" srcOrd="0" destOrd="0" parTransId="{9D02804B-67C7-4D5E-BCEE-FFCECECF58E3}" sibTransId="{7A55ACE5-E6D1-4259-B627-B2B7F7DAB74C}"/>
    <dgm:cxn modelId="{443FAF7F-83C4-4AEA-AAA8-6E94E5EDFF4F}" srcId="{47026FC0-6FE2-47D9-9B77-25AFFCEC6BEE}" destId="{F674C81E-9B42-4610-B0A2-FF3BBE220D72}" srcOrd="0" destOrd="0" parTransId="{F36283B5-152E-40F6-98CD-2B732F78248E}" sibTransId="{2F9D8819-934D-459F-B790-80FA8E445632}"/>
    <dgm:cxn modelId="{C86AC645-B710-4B19-9BCE-F0F4BD8B74FB}" srcId="{84B8B932-77C1-43DB-96E4-C4D2982F0087}" destId="{FD66411D-3428-49B9-BABE-957B45CFF86E}" srcOrd="0" destOrd="0" parTransId="{E432D6C0-BAA1-47D9-AAB9-3309AB9AA258}" sibTransId="{FD6D77A9-ADFA-490F-B967-65D1EF18B770}"/>
    <dgm:cxn modelId="{EB688FC1-8288-4C1D-8146-71401F79C390}" type="presOf" srcId="{09A61F7F-F0AF-4D1F-B1BF-2C60273BED52}" destId="{7E1F264C-4C67-4380-825C-273BDED2D6B0}" srcOrd="0" destOrd="0" presId="urn:microsoft.com/office/officeart/2005/8/layout/hierarchy1"/>
    <dgm:cxn modelId="{1899AFDA-D8C3-4DF1-96BA-4B4B36C06D67}" srcId="{A900ED60-186B-4A9A-8D6E-B9540A048D83}" destId="{451689E2-1C67-448E-860A-06C72E8C80C1}" srcOrd="0" destOrd="0" parTransId="{89B02B54-53E6-4794-A3DB-E97E899F6D8E}" sibTransId="{FFF0D10A-2E59-40A9-ACF3-F145F9FADD58}"/>
    <dgm:cxn modelId="{E631F59A-1794-46D3-988B-48A33E47224A}" type="presOf" srcId="{EAC18047-9854-4D6B-A29B-EE74352D72E3}" destId="{A8633DA1-8575-4CE9-842D-CF7D1974D157}" srcOrd="0" destOrd="0" presId="urn:microsoft.com/office/officeart/2005/8/layout/hierarchy1"/>
    <dgm:cxn modelId="{9D068C64-1470-4567-9E74-8FE9C5B96EB3}" type="presOf" srcId="{75940AD0-48F3-41A2-8C20-7A7BD85DDD49}" destId="{538E830C-5822-4C85-AE92-272A37747D5D}" srcOrd="0" destOrd="0" presId="urn:microsoft.com/office/officeart/2005/8/layout/hierarchy1"/>
    <dgm:cxn modelId="{2DA33D8D-68D3-4F8E-89B4-3E3B136DCF59}" type="presOf" srcId="{866DC9E8-414C-4EB4-B02A-A623085A234B}" destId="{FB4451C2-A945-495A-B9A7-C91A5B1E7544}" srcOrd="0" destOrd="0" presId="urn:microsoft.com/office/officeart/2005/8/layout/hierarchy1"/>
    <dgm:cxn modelId="{43F1E3B6-D4F0-4B07-ACA2-26CF7AE657E8}" type="presOf" srcId="{451689E2-1C67-448E-860A-06C72E8C80C1}" destId="{98C86277-62F1-41A5-AAB2-23AC9A374305}" srcOrd="0" destOrd="0" presId="urn:microsoft.com/office/officeart/2005/8/layout/hierarchy1"/>
    <dgm:cxn modelId="{5B6A2601-B9AC-4263-BE2D-4ED6DD15AC7E}" type="presOf" srcId="{9E2299A3-0646-45C5-8A8D-9F301AEE707B}" destId="{2D3D7D6F-DD26-4A4A-9EA4-ADD00ADD4228}" srcOrd="0" destOrd="0" presId="urn:microsoft.com/office/officeart/2005/8/layout/hierarchy1"/>
    <dgm:cxn modelId="{CA511241-7D1A-4CA8-A0D4-C9EB4D789B33}" type="presOf" srcId="{06F37249-E399-4D4B-B546-66FD056B372B}" destId="{2A7B970F-D196-4A0B-96FE-CE47F4C1B631}" srcOrd="0" destOrd="0" presId="urn:microsoft.com/office/officeart/2005/8/layout/hierarchy1"/>
    <dgm:cxn modelId="{915D361A-D0AC-4D0F-825B-31A47293D7BD}" type="presOf" srcId="{61EB16F8-BCF4-4938-A908-812CFC731644}" destId="{DC95E767-F659-41F2-92DA-9F3328993D6D}" srcOrd="0" destOrd="0" presId="urn:microsoft.com/office/officeart/2005/8/layout/hierarchy1"/>
    <dgm:cxn modelId="{B0C82176-3259-4C19-9093-09C6AE7B2FFB}" type="presOf" srcId="{84B8B932-77C1-43DB-96E4-C4D2982F0087}" destId="{16822684-A93D-4221-A957-08B2A5FB605C}" srcOrd="0" destOrd="0" presId="urn:microsoft.com/office/officeart/2005/8/layout/hierarchy1"/>
    <dgm:cxn modelId="{35015FB9-AD97-4652-8B7A-EE2DA2299A22}" type="presOf" srcId="{FD66411D-3428-49B9-BABE-957B45CFF86E}" destId="{2070145E-F512-42D1-BD52-D798F212E5A4}" srcOrd="0" destOrd="0" presId="urn:microsoft.com/office/officeart/2005/8/layout/hierarchy1"/>
    <dgm:cxn modelId="{89CA6541-05CE-4FCE-A4CF-48026CF0D484}" type="presOf" srcId="{5D7C5556-0C09-4978-AF85-F1E2D920612A}" destId="{81F71552-C0AA-4A7D-9A5C-876BE622F006}" srcOrd="0" destOrd="0" presId="urn:microsoft.com/office/officeart/2005/8/layout/hierarchy1"/>
    <dgm:cxn modelId="{90B3D1FD-3CAF-443C-9B25-E860EE071129}" type="presOf" srcId="{D30CA0B2-D363-4978-B950-28C6740C1898}" destId="{12CA40FA-5231-4B4F-95BB-54262CA8E569}" srcOrd="0" destOrd="0" presId="urn:microsoft.com/office/officeart/2005/8/layout/hierarchy1"/>
    <dgm:cxn modelId="{5D724B58-7A89-4C09-A7DE-3F918BD9E375}" srcId="{62FE5FEB-0DE8-450E-B6DE-D464DD5A7F06}" destId="{09A61F7F-F0AF-4D1F-B1BF-2C60273BED52}" srcOrd="0" destOrd="0" parTransId="{75940AD0-48F3-41A2-8C20-7A7BD85DDD49}" sibTransId="{BD73D1CA-79A0-4BAE-BFEB-A7E7F418D761}"/>
    <dgm:cxn modelId="{861AF568-824A-4BD5-B23D-D95DE07EDBCF}" type="presOf" srcId="{DCB8BFDF-387E-4DB7-9EF7-A7279F9769B5}" destId="{F35B6B9A-FA05-4E5C-B04B-B55A8D9CB47B}" srcOrd="0" destOrd="0" presId="urn:microsoft.com/office/officeart/2005/8/layout/hierarchy1"/>
    <dgm:cxn modelId="{7B132858-8EAB-489F-BD24-F92D89D9948D}" srcId="{5D7C5556-0C09-4978-AF85-F1E2D920612A}" destId="{A900ED60-186B-4A9A-8D6E-B9540A048D83}" srcOrd="1" destOrd="0" parTransId="{5E204487-B7E1-4B3F-986F-4E2B0A174C5B}" sibTransId="{7B08967A-5ADB-4E92-B629-E784205C08C8}"/>
    <dgm:cxn modelId="{1587F89D-8468-4238-AB50-DBE414134EB5}" srcId="{47026FC0-6FE2-47D9-9B77-25AFFCEC6BEE}" destId="{6993FA1C-8A97-4728-AB24-B893226D1E71}" srcOrd="1" destOrd="0" parTransId="{9E2299A3-0646-45C5-8A8D-9F301AEE707B}" sibTransId="{7D42FE9F-C0D7-406A-AA77-8B3AA15B9951}"/>
    <dgm:cxn modelId="{3184BC99-5D9C-4EE8-A844-756A3B1A530B}" type="presOf" srcId="{47026FC0-6FE2-47D9-9B77-25AFFCEC6BEE}" destId="{5F46A9CE-704C-4EE9-916C-602DDF11F046}" srcOrd="0" destOrd="0" presId="urn:microsoft.com/office/officeart/2005/8/layout/hierarchy1"/>
    <dgm:cxn modelId="{49D85667-04CA-4AD4-99F4-45B55220A9EC}" type="presOf" srcId="{9D02804B-67C7-4D5E-BCEE-FFCECECF58E3}" destId="{4D62211D-8F38-4FB1-AEB5-381F2D444AFC}" srcOrd="0" destOrd="0" presId="urn:microsoft.com/office/officeart/2005/8/layout/hierarchy1"/>
    <dgm:cxn modelId="{070C43D6-07BA-47B4-8675-535F08FBE2C8}" srcId="{DCB8BFDF-387E-4DB7-9EF7-A7279F9769B5}" destId="{7191BE42-CB98-42F4-9C99-D56244A47B48}" srcOrd="0" destOrd="0" parTransId="{4C5BF011-4A28-4113-BD94-E275E1C23CD4}" sibTransId="{48CA24D3-3A6E-424F-AAB6-1FD2856BF631}"/>
    <dgm:cxn modelId="{803DFA2F-6213-47C2-BFE1-89CE213E3B54}" srcId="{88A5796E-0AC2-445B-A22E-E1D98D31937B}" destId="{5D7C5556-0C09-4978-AF85-F1E2D920612A}" srcOrd="0" destOrd="0" parTransId="{C55CB944-44D7-4DDE-8CAD-57A68D48A097}" sibTransId="{63D35351-F2A2-4566-970C-C38D54896E62}"/>
    <dgm:cxn modelId="{72D6F50F-44CB-4247-B07C-2A388F09CED4}" type="presOf" srcId="{3AECC625-D75B-498D-BD89-6E1591C495F8}" destId="{A0808054-3AFD-4B48-B61B-5461A20C112D}" srcOrd="0" destOrd="0" presId="urn:microsoft.com/office/officeart/2005/8/layout/hierarchy1"/>
    <dgm:cxn modelId="{1789C2BE-430B-414B-A49D-A44CF7DF516D}" type="presOf" srcId="{F36283B5-152E-40F6-98CD-2B732F78248E}" destId="{B0BFB4BB-8DCA-472A-8D4C-533E08B30127}" srcOrd="0" destOrd="0" presId="urn:microsoft.com/office/officeart/2005/8/layout/hierarchy1"/>
    <dgm:cxn modelId="{D8740702-1D6F-4E80-A0E6-ABB49F9F197E}" srcId="{1FB09BB2-9808-454A-8DE9-5422883723BC}" destId="{06F37249-E399-4D4B-B546-66FD056B372B}" srcOrd="0" destOrd="0" parTransId="{DA5C2F58-29DE-47B1-82ED-3BB113CD7035}" sibTransId="{DB702812-DA81-439C-A32E-4A1BD359EB39}"/>
    <dgm:cxn modelId="{8BDE7DDC-E27A-48F5-A499-10E696D6349E}" srcId="{F674C81E-9B42-4610-B0A2-FF3BBE220D72}" destId="{866DC9E8-414C-4EB4-B02A-A623085A234B}" srcOrd="1" destOrd="0" parTransId="{61EB16F8-BCF4-4938-A908-812CFC731644}" sibTransId="{4AC709BE-D85D-4C06-B41A-DD03E52505F3}"/>
    <dgm:cxn modelId="{06F21194-FDCF-4B35-B0EE-6F04C73BC227}" type="presOf" srcId="{4C5BF011-4A28-4113-BD94-E275E1C23CD4}" destId="{45668117-85C5-4F03-ACC4-BC2E467FD1C9}" srcOrd="0" destOrd="0" presId="urn:microsoft.com/office/officeart/2005/8/layout/hierarchy1"/>
    <dgm:cxn modelId="{D7F8D739-D6F1-4CD9-AF7D-0EBF370EAD60}" type="presOf" srcId="{62FE5FEB-0DE8-450E-B6DE-D464DD5A7F06}" destId="{83314FC5-71A9-4887-868F-68EE807AF267}" srcOrd="0" destOrd="0" presId="urn:microsoft.com/office/officeart/2005/8/layout/hierarchy1"/>
    <dgm:cxn modelId="{9ABF159C-C838-45F4-9C93-E819E0634A53}" type="presOf" srcId="{DA5C2F58-29DE-47B1-82ED-3BB113CD7035}" destId="{DC856AE6-DD72-49CE-B3A4-75300F19B35B}" srcOrd="0" destOrd="0" presId="urn:microsoft.com/office/officeart/2005/8/layout/hierarchy1"/>
    <dgm:cxn modelId="{3D8157BE-119B-4350-A537-8447B4268412}" type="presOf" srcId="{6993FA1C-8A97-4728-AB24-B893226D1E71}" destId="{D363AD06-1BB4-4F60-BB71-A0CE1340E90C}" srcOrd="0" destOrd="0" presId="urn:microsoft.com/office/officeart/2005/8/layout/hierarchy1"/>
    <dgm:cxn modelId="{98FE2E21-E8E5-4A9F-9D49-0364ADC3BED2}" type="presOf" srcId="{1FB09BB2-9808-454A-8DE9-5422883723BC}" destId="{38E26270-4868-43CB-A86B-2C653F167B31}" srcOrd="0" destOrd="0" presId="urn:microsoft.com/office/officeart/2005/8/layout/hierarchy1"/>
    <dgm:cxn modelId="{DE480CCE-6DFB-4D48-9690-7DA3137E6168}" srcId="{144A5D29-74EF-4C0E-BB8D-944F48C534D8}" destId="{EAC18047-9854-4D6B-A29B-EE74352D72E3}" srcOrd="0" destOrd="0" parTransId="{58701387-7AED-4D33-829D-082E678972AA}" sibTransId="{61E53AB1-296D-416C-AC44-7FDD73F759E9}"/>
    <dgm:cxn modelId="{4B352471-737C-4C37-8E6C-E783B348DA03}" type="presOf" srcId="{F674C81E-9B42-4610-B0A2-FF3BBE220D72}" destId="{37264A62-0ACD-42C0-B503-5C6B2BCD6A2C}" srcOrd="0" destOrd="0" presId="urn:microsoft.com/office/officeart/2005/8/layout/hierarchy1"/>
    <dgm:cxn modelId="{7E990C6A-D71A-43D1-A153-7D7D36679DCA}" type="presOf" srcId="{2B7327FF-8EED-4E45-851F-1D00CCF6700D}" destId="{E2EA4893-69F0-4223-9E73-CFFBB033485E}" srcOrd="0" destOrd="0" presId="urn:microsoft.com/office/officeart/2005/8/layout/hierarchy1"/>
    <dgm:cxn modelId="{AB00204E-E144-440C-80D8-43944BB86985}" srcId="{6993FA1C-8A97-4728-AB24-B893226D1E71}" destId="{B782F0DB-D2A2-45E2-A7E6-E365E11C6035}" srcOrd="0" destOrd="0" parTransId="{3AECC625-D75B-498D-BD89-6E1591C495F8}" sibTransId="{115D3999-3BF0-4682-B21B-D15FA5D8E86C}"/>
    <dgm:cxn modelId="{256D31D2-AE18-4C9F-8D18-6523120871E8}" type="presOf" srcId="{7191BE42-CB98-42F4-9C99-D56244A47B48}" destId="{9BCD1AF5-B0E9-4AD5-864E-21EFE15BFCCC}" srcOrd="0" destOrd="0" presId="urn:microsoft.com/office/officeart/2005/8/layout/hierarchy1"/>
    <dgm:cxn modelId="{9EA52CF0-27CB-4A8D-8E7F-95141E1201F4}" type="presOf" srcId="{B782F0DB-D2A2-45E2-A7E6-E365E11C6035}" destId="{BB283245-0B0D-4520-B237-64C3DD6A41A8}" srcOrd="0" destOrd="0" presId="urn:microsoft.com/office/officeart/2005/8/layout/hierarchy1"/>
    <dgm:cxn modelId="{30C1AABA-37D1-4D0E-9A9B-FD8B2510574A}" type="presOf" srcId="{88A5796E-0AC2-445B-A22E-E1D98D31937B}" destId="{73C16EE3-3C17-422F-A35E-1D1148DA6F96}" srcOrd="0" destOrd="0" presId="urn:microsoft.com/office/officeart/2005/8/layout/hierarchy1"/>
    <dgm:cxn modelId="{2329ADA4-9629-4041-8C41-E310C7D71C97}" srcId="{866DC9E8-414C-4EB4-B02A-A623085A234B}" destId="{DCB8BFDF-387E-4DB7-9EF7-A7279F9769B5}" srcOrd="0" destOrd="0" parTransId="{D30CA0B2-D363-4978-B950-28C6740C1898}" sibTransId="{0C472316-23D1-4246-9F29-4541FF8E820B}"/>
    <dgm:cxn modelId="{9B6C3C7B-E2F2-44EE-85F1-C19966605F38}" srcId="{F674C81E-9B42-4610-B0A2-FF3BBE220D72}" destId="{1FB09BB2-9808-454A-8DE9-5422883723BC}" srcOrd="0" destOrd="0" parTransId="{F6595645-B550-45D2-8086-DC8F89210B9A}" sibTransId="{063614C9-0350-4FEC-85C8-BB0465A76CB1}"/>
    <dgm:cxn modelId="{0251C97A-D425-4FE3-8FDF-BB99BEABF23E}" srcId="{EAC18047-9854-4D6B-A29B-EE74352D72E3}" destId="{47026FC0-6FE2-47D9-9B77-25AFFCEC6BEE}" srcOrd="1" destOrd="0" parTransId="{2B7327FF-8EED-4E45-851F-1D00CCF6700D}" sibTransId="{A8807D4E-6016-4021-88BA-16ECA6A3E08C}"/>
    <dgm:cxn modelId="{ED5C541A-44D7-477B-9839-714E1A475FF3}" type="presParOf" srcId="{B4D78587-89B5-4866-B0DE-B6D4826253F4}" destId="{9FEF09D3-D310-4BFF-80B0-CBB61039A400}" srcOrd="0" destOrd="0" presId="urn:microsoft.com/office/officeart/2005/8/layout/hierarchy1"/>
    <dgm:cxn modelId="{A00E996C-0CB6-43F9-9E7A-85D01DC7EF20}" type="presParOf" srcId="{9FEF09D3-D310-4BFF-80B0-CBB61039A400}" destId="{B15E05EB-436E-41AD-90E5-340FAC7FB568}" srcOrd="0" destOrd="0" presId="urn:microsoft.com/office/officeart/2005/8/layout/hierarchy1"/>
    <dgm:cxn modelId="{1D5FB841-F593-4E40-A079-1960DE947807}" type="presParOf" srcId="{B15E05EB-436E-41AD-90E5-340FAC7FB568}" destId="{C27FB420-F3AC-4E9A-974A-87984F9070F7}" srcOrd="0" destOrd="0" presId="urn:microsoft.com/office/officeart/2005/8/layout/hierarchy1"/>
    <dgm:cxn modelId="{DA4A5EFF-5D05-476D-A8C5-A9697A68719F}" type="presParOf" srcId="{B15E05EB-436E-41AD-90E5-340FAC7FB568}" destId="{A8633DA1-8575-4CE9-842D-CF7D1974D157}" srcOrd="1" destOrd="0" presId="urn:microsoft.com/office/officeart/2005/8/layout/hierarchy1"/>
    <dgm:cxn modelId="{5DBB2208-CE02-442C-B4B0-6C9070247EFA}" type="presParOf" srcId="{9FEF09D3-D310-4BFF-80B0-CBB61039A400}" destId="{B91F8AF4-2283-4879-A290-B1EC68BD1976}" srcOrd="1" destOrd="0" presId="urn:microsoft.com/office/officeart/2005/8/layout/hierarchy1"/>
    <dgm:cxn modelId="{53D1B88C-D0E2-4181-A5F6-208854043612}" type="presParOf" srcId="{B91F8AF4-2283-4879-A290-B1EC68BD1976}" destId="{4D62211D-8F38-4FB1-AEB5-381F2D444AFC}" srcOrd="0" destOrd="0" presId="urn:microsoft.com/office/officeart/2005/8/layout/hierarchy1"/>
    <dgm:cxn modelId="{4C059BD0-BFFD-4CC9-86DA-A9626CB97392}" type="presParOf" srcId="{B91F8AF4-2283-4879-A290-B1EC68BD1976}" destId="{D99BEFA2-1910-4D50-8435-330937547D21}" srcOrd="1" destOrd="0" presId="urn:microsoft.com/office/officeart/2005/8/layout/hierarchy1"/>
    <dgm:cxn modelId="{D5FE9D6E-0C03-43E2-B1F5-9E6C7BCE462C}" type="presParOf" srcId="{D99BEFA2-1910-4D50-8435-330937547D21}" destId="{19EAE1EF-3A07-4185-A78A-78F79FE6C4D7}" srcOrd="0" destOrd="0" presId="urn:microsoft.com/office/officeart/2005/8/layout/hierarchy1"/>
    <dgm:cxn modelId="{65C8DE1A-45A9-4760-9678-AE16762824C0}" type="presParOf" srcId="{19EAE1EF-3A07-4185-A78A-78F79FE6C4D7}" destId="{B54B2329-3BFF-4BE4-83F2-020B6849F504}" srcOrd="0" destOrd="0" presId="urn:microsoft.com/office/officeart/2005/8/layout/hierarchy1"/>
    <dgm:cxn modelId="{0D73554C-FC62-4E75-89B7-3D122FBC459B}" type="presParOf" srcId="{19EAE1EF-3A07-4185-A78A-78F79FE6C4D7}" destId="{73C16EE3-3C17-422F-A35E-1D1148DA6F96}" srcOrd="1" destOrd="0" presId="urn:microsoft.com/office/officeart/2005/8/layout/hierarchy1"/>
    <dgm:cxn modelId="{16F0413D-1EA9-4CFE-BDB4-9A2FBA61FC96}" type="presParOf" srcId="{D99BEFA2-1910-4D50-8435-330937547D21}" destId="{0F9A3B7E-BFB7-49B2-9B21-DC0B0B84CF2D}" srcOrd="1" destOrd="0" presId="urn:microsoft.com/office/officeart/2005/8/layout/hierarchy1"/>
    <dgm:cxn modelId="{CC8F1020-B56F-44B8-8118-499C4E896C38}" type="presParOf" srcId="{0F9A3B7E-BFB7-49B2-9B21-DC0B0B84CF2D}" destId="{764319E1-FF28-44E3-9F36-4931686C8488}" srcOrd="0" destOrd="0" presId="urn:microsoft.com/office/officeart/2005/8/layout/hierarchy1"/>
    <dgm:cxn modelId="{06DE2280-A3BD-4A07-8C48-7DAE37780C34}" type="presParOf" srcId="{0F9A3B7E-BFB7-49B2-9B21-DC0B0B84CF2D}" destId="{8FFE559B-07E9-4ECD-85AB-70F8D5233627}" srcOrd="1" destOrd="0" presId="urn:microsoft.com/office/officeart/2005/8/layout/hierarchy1"/>
    <dgm:cxn modelId="{789F0BBB-D065-44F9-AB39-41EC1831D511}" type="presParOf" srcId="{8FFE559B-07E9-4ECD-85AB-70F8D5233627}" destId="{E50B14F3-1534-4FC4-AD59-27437B00FA80}" srcOrd="0" destOrd="0" presId="urn:microsoft.com/office/officeart/2005/8/layout/hierarchy1"/>
    <dgm:cxn modelId="{56367755-E3CD-46B5-B8F9-CDD6A2A1A0C9}" type="presParOf" srcId="{E50B14F3-1534-4FC4-AD59-27437B00FA80}" destId="{B8A8FB71-CFE6-4C46-A07B-9A456E8B3405}" srcOrd="0" destOrd="0" presId="urn:microsoft.com/office/officeart/2005/8/layout/hierarchy1"/>
    <dgm:cxn modelId="{2F20ED5B-9A07-45FD-B65B-1F8265BB464A}" type="presParOf" srcId="{E50B14F3-1534-4FC4-AD59-27437B00FA80}" destId="{81F71552-C0AA-4A7D-9A5C-876BE622F006}" srcOrd="1" destOrd="0" presId="urn:microsoft.com/office/officeart/2005/8/layout/hierarchy1"/>
    <dgm:cxn modelId="{664FEA14-D96E-436B-8C67-C191DBC9177B}" type="presParOf" srcId="{8FFE559B-07E9-4ECD-85AB-70F8D5233627}" destId="{7F29A2DD-74E6-4112-AAE0-D2554D933422}" srcOrd="1" destOrd="0" presId="urn:microsoft.com/office/officeart/2005/8/layout/hierarchy1"/>
    <dgm:cxn modelId="{43DAFA1F-4416-4850-8226-DD31A131DE7D}" type="presParOf" srcId="{7F29A2DD-74E6-4112-AAE0-D2554D933422}" destId="{604C4E92-332D-4519-9AFC-5EEB0B04DFF7}" srcOrd="0" destOrd="0" presId="urn:microsoft.com/office/officeart/2005/8/layout/hierarchy1"/>
    <dgm:cxn modelId="{5B3EC753-9CDA-4393-81B3-CA6305A1FCCC}" type="presParOf" srcId="{7F29A2DD-74E6-4112-AAE0-D2554D933422}" destId="{20CEABDB-0F3F-44C7-86BA-208934F56528}" srcOrd="1" destOrd="0" presId="urn:microsoft.com/office/officeart/2005/8/layout/hierarchy1"/>
    <dgm:cxn modelId="{898F5F76-FBA2-4494-B163-664E9574DB79}" type="presParOf" srcId="{20CEABDB-0F3F-44C7-86BA-208934F56528}" destId="{D30C35A1-0EE9-4AE6-BB6B-1DA954C8ABF6}" srcOrd="0" destOrd="0" presId="urn:microsoft.com/office/officeart/2005/8/layout/hierarchy1"/>
    <dgm:cxn modelId="{8193CC93-20D5-4E5A-AAC4-027ADEA2BE2C}" type="presParOf" srcId="{D30C35A1-0EE9-4AE6-BB6B-1DA954C8ABF6}" destId="{80D187E8-04B7-4743-BB50-CC13AD521A67}" srcOrd="0" destOrd="0" presId="urn:microsoft.com/office/officeart/2005/8/layout/hierarchy1"/>
    <dgm:cxn modelId="{463387BC-B57F-4E93-BE8E-8B7264B7F674}" type="presParOf" srcId="{D30C35A1-0EE9-4AE6-BB6B-1DA954C8ABF6}" destId="{16822684-A93D-4221-A957-08B2A5FB605C}" srcOrd="1" destOrd="0" presId="urn:microsoft.com/office/officeart/2005/8/layout/hierarchy1"/>
    <dgm:cxn modelId="{2169B159-8D2C-4D22-B3DD-4BAB3F388D39}" type="presParOf" srcId="{20CEABDB-0F3F-44C7-86BA-208934F56528}" destId="{3809D790-633B-4303-BAA7-67AC5233A69A}" srcOrd="1" destOrd="0" presId="urn:microsoft.com/office/officeart/2005/8/layout/hierarchy1"/>
    <dgm:cxn modelId="{00147121-7E97-496C-9C83-EAA0009C0221}" type="presParOf" srcId="{3809D790-633B-4303-BAA7-67AC5233A69A}" destId="{D429D183-4684-4717-A143-55EDE7856686}" srcOrd="0" destOrd="0" presId="urn:microsoft.com/office/officeart/2005/8/layout/hierarchy1"/>
    <dgm:cxn modelId="{123A2446-EB81-4F07-8D88-E873EEAEEF32}" type="presParOf" srcId="{3809D790-633B-4303-BAA7-67AC5233A69A}" destId="{4B1529CD-B11E-492E-8316-DE5FF8FBA2DA}" srcOrd="1" destOrd="0" presId="urn:microsoft.com/office/officeart/2005/8/layout/hierarchy1"/>
    <dgm:cxn modelId="{4AD03FE2-FDD1-4125-80BC-9C07902AC91B}" type="presParOf" srcId="{4B1529CD-B11E-492E-8316-DE5FF8FBA2DA}" destId="{8430E269-4657-46DD-8C75-59296A6A7BD5}" srcOrd="0" destOrd="0" presId="urn:microsoft.com/office/officeart/2005/8/layout/hierarchy1"/>
    <dgm:cxn modelId="{A3E83216-5AA9-4C54-BD34-B65EEE72ABE8}" type="presParOf" srcId="{8430E269-4657-46DD-8C75-59296A6A7BD5}" destId="{FAA16D99-ACC2-4E59-81C1-B8F21EDB9189}" srcOrd="0" destOrd="0" presId="urn:microsoft.com/office/officeart/2005/8/layout/hierarchy1"/>
    <dgm:cxn modelId="{915E310C-AC03-4AC4-BD80-687FE7746D96}" type="presParOf" srcId="{8430E269-4657-46DD-8C75-59296A6A7BD5}" destId="{2070145E-F512-42D1-BD52-D798F212E5A4}" srcOrd="1" destOrd="0" presId="urn:microsoft.com/office/officeart/2005/8/layout/hierarchy1"/>
    <dgm:cxn modelId="{41B0DF3E-F098-47AB-AB45-F4DDC0104A4D}" type="presParOf" srcId="{4B1529CD-B11E-492E-8316-DE5FF8FBA2DA}" destId="{2AB7978E-B050-4B9E-B5A7-B1777425B7C8}" srcOrd="1" destOrd="0" presId="urn:microsoft.com/office/officeart/2005/8/layout/hierarchy1"/>
    <dgm:cxn modelId="{E0E562C6-BE7B-4821-8F09-AA0A0A725F3D}" type="presParOf" srcId="{3809D790-633B-4303-BAA7-67AC5233A69A}" destId="{D4DE6655-E3E8-49F1-865D-37E8846473A8}" srcOrd="2" destOrd="0" presId="urn:microsoft.com/office/officeart/2005/8/layout/hierarchy1"/>
    <dgm:cxn modelId="{8249F1C3-A691-4155-94E9-A146FE04ADC3}" type="presParOf" srcId="{3809D790-633B-4303-BAA7-67AC5233A69A}" destId="{E1E1AEE6-FC9B-408A-A41C-D0060ECEB90B}" srcOrd="3" destOrd="0" presId="urn:microsoft.com/office/officeart/2005/8/layout/hierarchy1"/>
    <dgm:cxn modelId="{41EC65E9-CC25-495D-B535-11976672CEAD}" type="presParOf" srcId="{E1E1AEE6-FC9B-408A-A41C-D0060ECEB90B}" destId="{564F43A8-7D9A-4D5E-B8FC-F373C65C96A2}" srcOrd="0" destOrd="0" presId="urn:microsoft.com/office/officeart/2005/8/layout/hierarchy1"/>
    <dgm:cxn modelId="{58BA6054-B1AA-4B49-BA49-BA1BE0788A65}" type="presParOf" srcId="{564F43A8-7D9A-4D5E-B8FC-F373C65C96A2}" destId="{00C96128-987C-4F2E-833F-DDAD621FBAAD}" srcOrd="0" destOrd="0" presId="urn:microsoft.com/office/officeart/2005/8/layout/hierarchy1"/>
    <dgm:cxn modelId="{CBCF4E7C-C237-436B-9F58-FC7808BE609E}" type="presParOf" srcId="{564F43A8-7D9A-4D5E-B8FC-F373C65C96A2}" destId="{83314FC5-71A9-4887-868F-68EE807AF267}" srcOrd="1" destOrd="0" presId="urn:microsoft.com/office/officeart/2005/8/layout/hierarchy1"/>
    <dgm:cxn modelId="{EB266DD9-147B-4ACF-B5D5-C58F977DCD81}" type="presParOf" srcId="{E1E1AEE6-FC9B-408A-A41C-D0060ECEB90B}" destId="{F970EE7B-7DCE-4D45-8D2E-B2214FF308FC}" srcOrd="1" destOrd="0" presId="urn:microsoft.com/office/officeart/2005/8/layout/hierarchy1"/>
    <dgm:cxn modelId="{18467F89-8BBA-402E-83B0-498A20C5095B}" type="presParOf" srcId="{F970EE7B-7DCE-4D45-8D2E-B2214FF308FC}" destId="{538E830C-5822-4C85-AE92-272A37747D5D}" srcOrd="0" destOrd="0" presId="urn:microsoft.com/office/officeart/2005/8/layout/hierarchy1"/>
    <dgm:cxn modelId="{5C5F7C54-FE0F-4C51-9CDF-FB93C1BD04D5}" type="presParOf" srcId="{F970EE7B-7DCE-4D45-8D2E-B2214FF308FC}" destId="{C5C96C80-158D-47A2-A387-BB29CCFF39FF}" srcOrd="1" destOrd="0" presId="urn:microsoft.com/office/officeart/2005/8/layout/hierarchy1"/>
    <dgm:cxn modelId="{125141EB-6B87-423C-A424-36003F0871E6}" type="presParOf" srcId="{C5C96C80-158D-47A2-A387-BB29CCFF39FF}" destId="{CDC94F0A-72CA-4774-A72A-A00FF00D99CA}" srcOrd="0" destOrd="0" presId="urn:microsoft.com/office/officeart/2005/8/layout/hierarchy1"/>
    <dgm:cxn modelId="{52CC34B6-D640-4368-9ECA-E5A03FDF03FD}" type="presParOf" srcId="{CDC94F0A-72CA-4774-A72A-A00FF00D99CA}" destId="{737B65AB-BA13-41C3-AF3C-6D8A46244685}" srcOrd="0" destOrd="0" presId="urn:microsoft.com/office/officeart/2005/8/layout/hierarchy1"/>
    <dgm:cxn modelId="{B934CB72-2241-456D-BC07-EE4207E29ADC}" type="presParOf" srcId="{CDC94F0A-72CA-4774-A72A-A00FF00D99CA}" destId="{7E1F264C-4C67-4380-825C-273BDED2D6B0}" srcOrd="1" destOrd="0" presId="urn:microsoft.com/office/officeart/2005/8/layout/hierarchy1"/>
    <dgm:cxn modelId="{46AC7942-947D-4838-BECE-8754389E3873}" type="presParOf" srcId="{C5C96C80-158D-47A2-A387-BB29CCFF39FF}" destId="{94C89518-6C0C-41CC-80B1-D7B5FEA003BB}" srcOrd="1" destOrd="0" presId="urn:microsoft.com/office/officeart/2005/8/layout/hierarchy1"/>
    <dgm:cxn modelId="{D9C721BB-539A-437F-9095-110B95EDA410}" type="presParOf" srcId="{7F29A2DD-74E6-4112-AAE0-D2554D933422}" destId="{108F3044-7079-4A6A-B975-8A99050AB0DE}" srcOrd="2" destOrd="0" presId="urn:microsoft.com/office/officeart/2005/8/layout/hierarchy1"/>
    <dgm:cxn modelId="{456057CD-159B-4F12-BFA5-7030CE54CD3B}" type="presParOf" srcId="{7F29A2DD-74E6-4112-AAE0-D2554D933422}" destId="{A93A1603-79F6-4ADB-B48F-0A6FBC998B61}" srcOrd="3" destOrd="0" presId="urn:microsoft.com/office/officeart/2005/8/layout/hierarchy1"/>
    <dgm:cxn modelId="{22113A66-CC31-48D3-980B-346C4BFF4AB2}" type="presParOf" srcId="{A93A1603-79F6-4ADB-B48F-0A6FBC998B61}" destId="{04C7DC2D-C1DB-4D82-9CA8-4EE7AA74656D}" srcOrd="0" destOrd="0" presId="urn:microsoft.com/office/officeart/2005/8/layout/hierarchy1"/>
    <dgm:cxn modelId="{259906C9-CEC9-4E47-9275-4AFDB9F5653C}" type="presParOf" srcId="{04C7DC2D-C1DB-4D82-9CA8-4EE7AA74656D}" destId="{E149ACCC-B346-4327-9B0E-DBED736BD046}" srcOrd="0" destOrd="0" presId="urn:microsoft.com/office/officeart/2005/8/layout/hierarchy1"/>
    <dgm:cxn modelId="{0D001167-4D53-4E86-87A1-B8CDBD8EE666}" type="presParOf" srcId="{04C7DC2D-C1DB-4D82-9CA8-4EE7AA74656D}" destId="{13123FFC-A0BA-45C2-9FD8-74E761DDDC7A}" srcOrd="1" destOrd="0" presId="urn:microsoft.com/office/officeart/2005/8/layout/hierarchy1"/>
    <dgm:cxn modelId="{FCBFBB19-9C51-4184-BC53-74A93C594F27}" type="presParOf" srcId="{A93A1603-79F6-4ADB-B48F-0A6FBC998B61}" destId="{C5AD5C56-74F6-47DF-8BE0-C16347149F35}" srcOrd="1" destOrd="0" presId="urn:microsoft.com/office/officeart/2005/8/layout/hierarchy1"/>
    <dgm:cxn modelId="{1C62389B-A070-4F5E-B59A-A81095C8742D}" type="presParOf" srcId="{C5AD5C56-74F6-47DF-8BE0-C16347149F35}" destId="{053BC842-5C1E-4E19-BDE8-A3262AB6A7A3}" srcOrd="0" destOrd="0" presId="urn:microsoft.com/office/officeart/2005/8/layout/hierarchy1"/>
    <dgm:cxn modelId="{3E2B9453-05DA-42A2-9BD9-253663D0B21C}" type="presParOf" srcId="{C5AD5C56-74F6-47DF-8BE0-C16347149F35}" destId="{ABF5EA92-A3C6-4398-830C-FCBA0F64F3C8}" srcOrd="1" destOrd="0" presId="urn:microsoft.com/office/officeart/2005/8/layout/hierarchy1"/>
    <dgm:cxn modelId="{C5C37DDE-2E37-4F4F-90E9-77F4E89178AA}" type="presParOf" srcId="{ABF5EA92-A3C6-4398-830C-FCBA0F64F3C8}" destId="{5AB5704D-6542-45DD-A76F-3B0DDF9E0D4B}" srcOrd="0" destOrd="0" presId="urn:microsoft.com/office/officeart/2005/8/layout/hierarchy1"/>
    <dgm:cxn modelId="{7FEE7731-8A05-42C4-B319-98B4CE87729E}" type="presParOf" srcId="{5AB5704D-6542-45DD-A76F-3B0DDF9E0D4B}" destId="{590EDDAE-916C-4013-B98B-DC8E9DC3D0B2}" srcOrd="0" destOrd="0" presId="urn:microsoft.com/office/officeart/2005/8/layout/hierarchy1"/>
    <dgm:cxn modelId="{4B4ADA9C-3585-45A4-9567-755819C6C708}" type="presParOf" srcId="{5AB5704D-6542-45DD-A76F-3B0DDF9E0D4B}" destId="{98C86277-62F1-41A5-AAB2-23AC9A374305}" srcOrd="1" destOrd="0" presId="urn:microsoft.com/office/officeart/2005/8/layout/hierarchy1"/>
    <dgm:cxn modelId="{5F744334-D211-4178-B274-184A3C680421}" type="presParOf" srcId="{ABF5EA92-A3C6-4398-830C-FCBA0F64F3C8}" destId="{446EBE1D-4C9B-4498-A3AD-6497AC2D0EB8}" srcOrd="1" destOrd="0" presId="urn:microsoft.com/office/officeart/2005/8/layout/hierarchy1"/>
    <dgm:cxn modelId="{A7348D6F-5193-4519-9037-57818E53A5C6}" type="presParOf" srcId="{B91F8AF4-2283-4879-A290-B1EC68BD1976}" destId="{E2EA4893-69F0-4223-9E73-CFFBB033485E}" srcOrd="2" destOrd="0" presId="urn:microsoft.com/office/officeart/2005/8/layout/hierarchy1"/>
    <dgm:cxn modelId="{DF1BEE96-CAEA-4777-81C3-99EEBCD15FB6}" type="presParOf" srcId="{B91F8AF4-2283-4879-A290-B1EC68BD1976}" destId="{CB60EBC3-289E-423E-BF9F-4E89013DEEE9}" srcOrd="3" destOrd="0" presId="urn:microsoft.com/office/officeart/2005/8/layout/hierarchy1"/>
    <dgm:cxn modelId="{6C413A95-A634-44EF-834C-E15832A6F0BE}" type="presParOf" srcId="{CB60EBC3-289E-423E-BF9F-4E89013DEEE9}" destId="{67838B69-2A5C-447B-B4BC-289A36D260F9}" srcOrd="0" destOrd="0" presId="urn:microsoft.com/office/officeart/2005/8/layout/hierarchy1"/>
    <dgm:cxn modelId="{C9C71F02-BBF6-416F-85CD-8D6919F3073E}" type="presParOf" srcId="{67838B69-2A5C-447B-B4BC-289A36D260F9}" destId="{C2E42444-D130-4E68-8416-DB59BE95276D}" srcOrd="0" destOrd="0" presId="urn:microsoft.com/office/officeart/2005/8/layout/hierarchy1"/>
    <dgm:cxn modelId="{EE1D0D10-32C1-44AE-A2FB-51662D9F6DC2}" type="presParOf" srcId="{67838B69-2A5C-447B-B4BC-289A36D260F9}" destId="{5F46A9CE-704C-4EE9-916C-602DDF11F046}" srcOrd="1" destOrd="0" presId="urn:microsoft.com/office/officeart/2005/8/layout/hierarchy1"/>
    <dgm:cxn modelId="{7F0D51A6-4787-4EF2-8090-EB65FBE4BBAA}" type="presParOf" srcId="{CB60EBC3-289E-423E-BF9F-4E89013DEEE9}" destId="{5F0A9074-C5F8-4D62-A69E-03810A103D3D}" srcOrd="1" destOrd="0" presId="urn:microsoft.com/office/officeart/2005/8/layout/hierarchy1"/>
    <dgm:cxn modelId="{27498704-A79E-4EDF-A88D-4D5B24D7C11A}" type="presParOf" srcId="{5F0A9074-C5F8-4D62-A69E-03810A103D3D}" destId="{B0BFB4BB-8DCA-472A-8D4C-533E08B30127}" srcOrd="0" destOrd="0" presId="urn:microsoft.com/office/officeart/2005/8/layout/hierarchy1"/>
    <dgm:cxn modelId="{E4C6A380-E4D5-4FFC-9FD0-C7D0E9B64A14}" type="presParOf" srcId="{5F0A9074-C5F8-4D62-A69E-03810A103D3D}" destId="{3D9037E4-155A-46C1-89DE-40DDCE3FD36D}" srcOrd="1" destOrd="0" presId="urn:microsoft.com/office/officeart/2005/8/layout/hierarchy1"/>
    <dgm:cxn modelId="{8C79C3D1-F569-475A-B74F-8256226EC07B}" type="presParOf" srcId="{3D9037E4-155A-46C1-89DE-40DDCE3FD36D}" destId="{51FA913C-ED4B-4C9A-9E61-A237A1B5CF6B}" srcOrd="0" destOrd="0" presId="urn:microsoft.com/office/officeart/2005/8/layout/hierarchy1"/>
    <dgm:cxn modelId="{0F948730-D15F-4273-8765-06AD82D18B31}" type="presParOf" srcId="{51FA913C-ED4B-4C9A-9E61-A237A1B5CF6B}" destId="{CFD0E36C-F319-44B7-8360-0272761EF57D}" srcOrd="0" destOrd="0" presId="urn:microsoft.com/office/officeart/2005/8/layout/hierarchy1"/>
    <dgm:cxn modelId="{2647B0C5-AD8B-450A-8C9B-18053F7D2419}" type="presParOf" srcId="{51FA913C-ED4B-4C9A-9E61-A237A1B5CF6B}" destId="{37264A62-0ACD-42C0-B503-5C6B2BCD6A2C}" srcOrd="1" destOrd="0" presId="urn:microsoft.com/office/officeart/2005/8/layout/hierarchy1"/>
    <dgm:cxn modelId="{B0A4F6D2-6B1F-4932-AFF1-7053D174E228}" type="presParOf" srcId="{3D9037E4-155A-46C1-89DE-40DDCE3FD36D}" destId="{4FFD4123-1C9D-40C3-B1E5-A87205F2CE3E}" srcOrd="1" destOrd="0" presId="urn:microsoft.com/office/officeart/2005/8/layout/hierarchy1"/>
    <dgm:cxn modelId="{F6A9570C-A8B5-45AF-AB9E-DF710A9D60E3}" type="presParOf" srcId="{4FFD4123-1C9D-40C3-B1E5-A87205F2CE3E}" destId="{4C81C2A8-E86B-4AFA-9674-F027DA02FFF6}" srcOrd="0" destOrd="0" presId="urn:microsoft.com/office/officeart/2005/8/layout/hierarchy1"/>
    <dgm:cxn modelId="{7220EFD3-EE68-48D2-A56A-230453E3019E}" type="presParOf" srcId="{4FFD4123-1C9D-40C3-B1E5-A87205F2CE3E}" destId="{D09A68B8-B401-4448-B8E1-33FAF43EC6AA}" srcOrd="1" destOrd="0" presId="urn:microsoft.com/office/officeart/2005/8/layout/hierarchy1"/>
    <dgm:cxn modelId="{5543F5DB-9DF0-4ECB-9D62-D3274DB76A7D}" type="presParOf" srcId="{D09A68B8-B401-4448-B8E1-33FAF43EC6AA}" destId="{48520B1D-9608-4F95-8F95-A718EEB75040}" srcOrd="0" destOrd="0" presId="urn:microsoft.com/office/officeart/2005/8/layout/hierarchy1"/>
    <dgm:cxn modelId="{2A338532-FE39-444E-B017-14E4DFE97A4F}" type="presParOf" srcId="{48520B1D-9608-4F95-8F95-A718EEB75040}" destId="{789DB57D-7AA0-4FE9-9420-65340DF30552}" srcOrd="0" destOrd="0" presId="urn:microsoft.com/office/officeart/2005/8/layout/hierarchy1"/>
    <dgm:cxn modelId="{83AE63DC-5988-4BE0-91EF-715A558ACFF8}" type="presParOf" srcId="{48520B1D-9608-4F95-8F95-A718EEB75040}" destId="{38E26270-4868-43CB-A86B-2C653F167B31}" srcOrd="1" destOrd="0" presId="urn:microsoft.com/office/officeart/2005/8/layout/hierarchy1"/>
    <dgm:cxn modelId="{CFCA092B-E398-4A4E-B23C-AE6BA4CF8668}" type="presParOf" srcId="{D09A68B8-B401-4448-B8E1-33FAF43EC6AA}" destId="{A461986B-B573-4349-96BC-CA300758DA7C}" srcOrd="1" destOrd="0" presId="urn:microsoft.com/office/officeart/2005/8/layout/hierarchy1"/>
    <dgm:cxn modelId="{DFDFC8BB-3D15-4269-BA99-1A9104A9E9CF}" type="presParOf" srcId="{A461986B-B573-4349-96BC-CA300758DA7C}" destId="{DC856AE6-DD72-49CE-B3A4-75300F19B35B}" srcOrd="0" destOrd="0" presId="urn:microsoft.com/office/officeart/2005/8/layout/hierarchy1"/>
    <dgm:cxn modelId="{D5C11765-4553-4903-A363-AA4B80CCC359}" type="presParOf" srcId="{A461986B-B573-4349-96BC-CA300758DA7C}" destId="{F95C9372-F948-4060-95B4-CC962513DE8B}" srcOrd="1" destOrd="0" presId="urn:microsoft.com/office/officeart/2005/8/layout/hierarchy1"/>
    <dgm:cxn modelId="{E645C8C2-FAF4-4DAB-988A-8C3F9A4AF770}" type="presParOf" srcId="{F95C9372-F948-4060-95B4-CC962513DE8B}" destId="{8F481CE8-6B43-4802-A911-688CEA932BBE}" srcOrd="0" destOrd="0" presId="urn:microsoft.com/office/officeart/2005/8/layout/hierarchy1"/>
    <dgm:cxn modelId="{244F025E-5A1C-47AD-957A-7DFB8BC445FE}" type="presParOf" srcId="{8F481CE8-6B43-4802-A911-688CEA932BBE}" destId="{0FF9F612-ACAA-4259-B53E-A7F4C026E825}" srcOrd="0" destOrd="0" presId="urn:microsoft.com/office/officeart/2005/8/layout/hierarchy1"/>
    <dgm:cxn modelId="{BDB9722F-67B1-4102-BC9F-1EC495A4279B}" type="presParOf" srcId="{8F481CE8-6B43-4802-A911-688CEA932BBE}" destId="{2A7B970F-D196-4A0B-96FE-CE47F4C1B631}" srcOrd="1" destOrd="0" presId="urn:microsoft.com/office/officeart/2005/8/layout/hierarchy1"/>
    <dgm:cxn modelId="{9FC83137-5C12-4A38-A6B7-1B92A7288F2E}" type="presParOf" srcId="{F95C9372-F948-4060-95B4-CC962513DE8B}" destId="{675FCF05-6B42-4ADC-B2D0-6AF206DD9FD5}" srcOrd="1" destOrd="0" presId="urn:microsoft.com/office/officeart/2005/8/layout/hierarchy1"/>
    <dgm:cxn modelId="{ACDE9F66-0BF5-4D6B-8B11-B13311BC58F4}" type="presParOf" srcId="{4FFD4123-1C9D-40C3-B1E5-A87205F2CE3E}" destId="{DC95E767-F659-41F2-92DA-9F3328993D6D}" srcOrd="2" destOrd="0" presId="urn:microsoft.com/office/officeart/2005/8/layout/hierarchy1"/>
    <dgm:cxn modelId="{89B8E6EB-DF2B-46F3-9A3E-8383073706C3}" type="presParOf" srcId="{4FFD4123-1C9D-40C3-B1E5-A87205F2CE3E}" destId="{026F7645-3035-4916-A044-5DD2DF2FB6FD}" srcOrd="3" destOrd="0" presId="urn:microsoft.com/office/officeart/2005/8/layout/hierarchy1"/>
    <dgm:cxn modelId="{63B7F659-61DF-4860-9CDA-DEB92F9A5A52}" type="presParOf" srcId="{026F7645-3035-4916-A044-5DD2DF2FB6FD}" destId="{5DAB4E15-35F1-4BA5-8060-DFC88F56022C}" srcOrd="0" destOrd="0" presId="urn:microsoft.com/office/officeart/2005/8/layout/hierarchy1"/>
    <dgm:cxn modelId="{55B81413-719F-4551-991E-D13DDFA97C7A}" type="presParOf" srcId="{5DAB4E15-35F1-4BA5-8060-DFC88F56022C}" destId="{4BDC7CA4-E7DB-401A-A69E-AD5651334CC6}" srcOrd="0" destOrd="0" presId="urn:microsoft.com/office/officeart/2005/8/layout/hierarchy1"/>
    <dgm:cxn modelId="{CA0F7DD1-D68A-4346-A422-570103D543FD}" type="presParOf" srcId="{5DAB4E15-35F1-4BA5-8060-DFC88F56022C}" destId="{FB4451C2-A945-495A-B9A7-C91A5B1E7544}" srcOrd="1" destOrd="0" presId="urn:microsoft.com/office/officeart/2005/8/layout/hierarchy1"/>
    <dgm:cxn modelId="{5E49C4C7-4623-4B29-A627-194AF7DFD4F1}" type="presParOf" srcId="{026F7645-3035-4916-A044-5DD2DF2FB6FD}" destId="{97F31A7C-C7CA-4669-97D8-07994FD17610}" srcOrd="1" destOrd="0" presId="urn:microsoft.com/office/officeart/2005/8/layout/hierarchy1"/>
    <dgm:cxn modelId="{89CCBAA4-0513-416D-89B9-94FEC1716798}" type="presParOf" srcId="{97F31A7C-C7CA-4669-97D8-07994FD17610}" destId="{12CA40FA-5231-4B4F-95BB-54262CA8E569}" srcOrd="0" destOrd="0" presId="urn:microsoft.com/office/officeart/2005/8/layout/hierarchy1"/>
    <dgm:cxn modelId="{029D3A37-7613-4FB0-AB2C-C25A594659C5}" type="presParOf" srcId="{97F31A7C-C7CA-4669-97D8-07994FD17610}" destId="{48921EC8-7659-418E-8413-9F3D2FEDC167}" srcOrd="1" destOrd="0" presId="urn:microsoft.com/office/officeart/2005/8/layout/hierarchy1"/>
    <dgm:cxn modelId="{093E313C-34DA-4774-A9A1-5484697F41B9}" type="presParOf" srcId="{48921EC8-7659-418E-8413-9F3D2FEDC167}" destId="{40535A58-7176-4722-942C-FCB88A6BA11E}" srcOrd="0" destOrd="0" presId="urn:microsoft.com/office/officeart/2005/8/layout/hierarchy1"/>
    <dgm:cxn modelId="{7A1BEAFE-9AD0-474A-908F-101BDA7A7349}" type="presParOf" srcId="{40535A58-7176-4722-942C-FCB88A6BA11E}" destId="{5115F4E0-A55B-4113-BCF5-5AC46F817067}" srcOrd="0" destOrd="0" presId="urn:microsoft.com/office/officeart/2005/8/layout/hierarchy1"/>
    <dgm:cxn modelId="{0954F4F3-F0A2-460A-A634-1D09E54ED2AB}" type="presParOf" srcId="{40535A58-7176-4722-942C-FCB88A6BA11E}" destId="{F35B6B9A-FA05-4E5C-B04B-B55A8D9CB47B}" srcOrd="1" destOrd="0" presId="urn:microsoft.com/office/officeart/2005/8/layout/hierarchy1"/>
    <dgm:cxn modelId="{850E6CEE-E687-4EEC-A48C-C1B58D4ED7AE}" type="presParOf" srcId="{48921EC8-7659-418E-8413-9F3D2FEDC167}" destId="{D8F091A4-8751-4A8C-A969-96A3C78BEA25}" srcOrd="1" destOrd="0" presId="urn:microsoft.com/office/officeart/2005/8/layout/hierarchy1"/>
    <dgm:cxn modelId="{1A9618B1-075C-454B-B2A0-38AB797146D2}" type="presParOf" srcId="{D8F091A4-8751-4A8C-A969-96A3C78BEA25}" destId="{45668117-85C5-4F03-ACC4-BC2E467FD1C9}" srcOrd="0" destOrd="0" presId="urn:microsoft.com/office/officeart/2005/8/layout/hierarchy1"/>
    <dgm:cxn modelId="{0023793F-A5D0-412D-B5B8-34DF94195D00}" type="presParOf" srcId="{D8F091A4-8751-4A8C-A969-96A3C78BEA25}" destId="{B8BAED9A-4AC6-4483-9C12-9BB3C5094D1C}" srcOrd="1" destOrd="0" presId="urn:microsoft.com/office/officeart/2005/8/layout/hierarchy1"/>
    <dgm:cxn modelId="{167CABD8-4757-4320-8EA0-DABB71BCAD04}" type="presParOf" srcId="{B8BAED9A-4AC6-4483-9C12-9BB3C5094D1C}" destId="{F511D7EB-DBE3-4508-98D1-273026B0835F}" srcOrd="0" destOrd="0" presId="urn:microsoft.com/office/officeart/2005/8/layout/hierarchy1"/>
    <dgm:cxn modelId="{D276AE1C-638B-4F76-89C8-75F3CC9DC090}" type="presParOf" srcId="{F511D7EB-DBE3-4508-98D1-273026B0835F}" destId="{EC5153D0-0E8C-4A0B-80CE-80512BE4291E}" srcOrd="0" destOrd="0" presId="urn:microsoft.com/office/officeart/2005/8/layout/hierarchy1"/>
    <dgm:cxn modelId="{4E4B5A30-F245-4468-94A3-8958715C212D}" type="presParOf" srcId="{F511D7EB-DBE3-4508-98D1-273026B0835F}" destId="{9BCD1AF5-B0E9-4AD5-864E-21EFE15BFCCC}" srcOrd="1" destOrd="0" presId="urn:microsoft.com/office/officeart/2005/8/layout/hierarchy1"/>
    <dgm:cxn modelId="{5613D0CD-B138-4769-9247-2A7163E9D4FD}" type="presParOf" srcId="{B8BAED9A-4AC6-4483-9C12-9BB3C5094D1C}" destId="{06550DE5-3F9C-489F-A7B3-56F4ED0E8054}" srcOrd="1" destOrd="0" presId="urn:microsoft.com/office/officeart/2005/8/layout/hierarchy1"/>
    <dgm:cxn modelId="{D75DB1DA-08D5-4DC5-B781-1D6E885F9DD4}" type="presParOf" srcId="{5F0A9074-C5F8-4D62-A69E-03810A103D3D}" destId="{2D3D7D6F-DD26-4A4A-9EA4-ADD00ADD4228}" srcOrd="2" destOrd="0" presId="urn:microsoft.com/office/officeart/2005/8/layout/hierarchy1"/>
    <dgm:cxn modelId="{DAF96719-4428-4C99-AFC1-8A97C14826B6}" type="presParOf" srcId="{5F0A9074-C5F8-4D62-A69E-03810A103D3D}" destId="{8E3E3A32-01CF-4CED-9F2A-95E2EDBBE322}" srcOrd="3" destOrd="0" presId="urn:microsoft.com/office/officeart/2005/8/layout/hierarchy1"/>
    <dgm:cxn modelId="{80E7E071-478D-40F6-A0FA-D367CA2B2EA1}" type="presParOf" srcId="{8E3E3A32-01CF-4CED-9F2A-95E2EDBBE322}" destId="{660297C3-246E-4419-BB01-3EC04B26FC98}" srcOrd="0" destOrd="0" presId="urn:microsoft.com/office/officeart/2005/8/layout/hierarchy1"/>
    <dgm:cxn modelId="{7364318F-399A-447A-9BFA-8D350EA807B4}" type="presParOf" srcId="{660297C3-246E-4419-BB01-3EC04B26FC98}" destId="{E5DFA3A8-3B2D-4589-93D7-5E59B98D8543}" srcOrd="0" destOrd="0" presId="urn:microsoft.com/office/officeart/2005/8/layout/hierarchy1"/>
    <dgm:cxn modelId="{9695D7B3-BCD7-49C8-B2E6-D73E9D3A59EA}" type="presParOf" srcId="{660297C3-246E-4419-BB01-3EC04B26FC98}" destId="{D363AD06-1BB4-4F60-BB71-A0CE1340E90C}" srcOrd="1" destOrd="0" presId="urn:microsoft.com/office/officeart/2005/8/layout/hierarchy1"/>
    <dgm:cxn modelId="{1F3CC57D-23F4-4CE8-B5CE-A68AACA9E9A7}" type="presParOf" srcId="{8E3E3A32-01CF-4CED-9F2A-95E2EDBBE322}" destId="{7DDF66B6-DF6D-4CFB-8070-0E38E294CBA2}" srcOrd="1" destOrd="0" presId="urn:microsoft.com/office/officeart/2005/8/layout/hierarchy1"/>
    <dgm:cxn modelId="{CAF87588-458C-4CBC-8774-05603B17F8F0}" type="presParOf" srcId="{7DDF66B6-DF6D-4CFB-8070-0E38E294CBA2}" destId="{A0808054-3AFD-4B48-B61B-5461A20C112D}" srcOrd="0" destOrd="0" presId="urn:microsoft.com/office/officeart/2005/8/layout/hierarchy1"/>
    <dgm:cxn modelId="{D1337C3C-C02F-4F5A-AB72-F57450FAA9FE}" type="presParOf" srcId="{7DDF66B6-DF6D-4CFB-8070-0E38E294CBA2}" destId="{F5101891-F6B6-4703-8468-B52A9B943FF9}" srcOrd="1" destOrd="0" presId="urn:microsoft.com/office/officeart/2005/8/layout/hierarchy1"/>
    <dgm:cxn modelId="{7106E17D-BCBD-4A10-BEC7-3869A9C295C3}" type="presParOf" srcId="{F5101891-F6B6-4703-8468-B52A9B943FF9}" destId="{7B95A2AB-0476-4DA1-9FEF-ADCEC5D89BB0}" srcOrd="0" destOrd="0" presId="urn:microsoft.com/office/officeart/2005/8/layout/hierarchy1"/>
    <dgm:cxn modelId="{DE1E7690-342C-49F9-8659-A24E896ADF37}" type="presParOf" srcId="{7B95A2AB-0476-4DA1-9FEF-ADCEC5D89BB0}" destId="{62AA9215-2B4F-4B38-B93E-B6DF6D57F97E}" srcOrd="0" destOrd="0" presId="urn:microsoft.com/office/officeart/2005/8/layout/hierarchy1"/>
    <dgm:cxn modelId="{EEA32488-D9D6-4E8B-AF4A-85C8AE9D8A54}" type="presParOf" srcId="{7B95A2AB-0476-4DA1-9FEF-ADCEC5D89BB0}" destId="{BB283245-0B0D-4520-B237-64C3DD6A41A8}" srcOrd="1" destOrd="0" presId="urn:microsoft.com/office/officeart/2005/8/layout/hierarchy1"/>
    <dgm:cxn modelId="{741A19C9-CF0A-4AB3-B2A5-22CDF083E167}" type="presParOf" srcId="{F5101891-F6B6-4703-8468-B52A9B943FF9}" destId="{7CB1A932-05E3-4958-BF84-741C3259157C}" srcOrd="1" destOrd="0" presId="urn:microsoft.com/office/officeart/2005/8/layout/hierarchy1"/>
    <dgm:cxn modelId="{8AEB2E37-CB83-4427-91E8-B20645D41181}" type="presParOf" srcId="{7DDF66B6-DF6D-4CFB-8070-0E38E294CBA2}" destId="{E2F720B7-38D0-43A0-91A6-31E65E4CC1C9}" srcOrd="2" destOrd="0" presId="urn:microsoft.com/office/officeart/2005/8/layout/hierarchy1"/>
    <dgm:cxn modelId="{E4F3DE60-70FE-465B-BBBD-2958C15AFD8E}" type="presParOf" srcId="{7DDF66B6-DF6D-4CFB-8070-0E38E294CBA2}" destId="{18A1D647-CADB-41D3-92E0-3EBB40C7B7D4}" srcOrd="3" destOrd="0" presId="urn:microsoft.com/office/officeart/2005/8/layout/hierarchy1"/>
    <dgm:cxn modelId="{9B0C6B9B-8A3B-4157-AC09-54CA311B09A9}" type="presParOf" srcId="{18A1D647-CADB-41D3-92E0-3EBB40C7B7D4}" destId="{B63F1170-A2FD-436D-A60D-63D41227C64D}" srcOrd="0" destOrd="0" presId="urn:microsoft.com/office/officeart/2005/8/layout/hierarchy1"/>
    <dgm:cxn modelId="{2B3FE35A-0F7B-4277-856A-5644833344CE}" type="presParOf" srcId="{B63F1170-A2FD-436D-A60D-63D41227C64D}" destId="{C2EE93A5-47EB-4FD8-A198-7BE0AB4AFEFE}" srcOrd="0" destOrd="0" presId="urn:microsoft.com/office/officeart/2005/8/layout/hierarchy1"/>
    <dgm:cxn modelId="{DCB09E55-B888-436D-B285-579FCEC2DDCC}" type="presParOf" srcId="{B63F1170-A2FD-436D-A60D-63D41227C64D}" destId="{8DF9498C-D8C5-4C16-9256-702C43281B5B}" srcOrd="1" destOrd="0" presId="urn:microsoft.com/office/officeart/2005/8/layout/hierarchy1"/>
    <dgm:cxn modelId="{BA0CC37A-E595-4259-800A-9940FCC16316}" type="presParOf" srcId="{18A1D647-CADB-41D3-92E0-3EBB40C7B7D4}" destId="{02C491B9-A116-4AA2-9F05-8DB4C931D466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44A5D29-74EF-4C0E-BB8D-944F48C534D8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EAC18047-9854-4D6B-A29B-EE74352D72E3}">
      <dgm:prSet phldrT="[文字]" custT="1"/>
      <dgm:spPr/>
      <dgm:t>
        <a:bodyPr/>
        <a:lstStyle/>
        <a:p>
          <a:r>
            <a:rPr lang="zh-TW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rPr>
            <a:t>組長期望好朋友兼組員在限期前完成負責的報告部分，但好朋友表現不理想，他擔心會影響友誼</a:t>
          </a:r>
          <a:endParaRPr lang="zh-TW" altLang="en-US" sz="1600" b="1" dirty="0"/>
        </a:p>
      </dgm:t>
    </dgm:pt>
    <dgm:pt modelId="{58701387-7AED-4D33-829D-082E678972AA}" type="parTrans" cxnId="{DE480CCE-6DFB-4D48-9690-7DA3137E6168}">
      <dgm:prSet/>
      <dgm:spPr/>
      <dgm:t>
        <a:bodyPr/>
        <a:lstStyle/>
        <a:p>
          <a:endParaRPr lang="zh-TW" altLang="en-US" sz="1600" b="1"/>
        </a:p>
      </dgm:t>
    </dgm:pt>
    <dgm:pt modelId="{61E53AB1-296D-416C-AC44-7FDD73F759E9}" type="sibTrans" cxnId="{DE480CCE-6DFB-4D48-9690-7DA3137E6168}">
      <dgm:prSet/>
      <dgm:spPr/>
      <dgm:t>
        <a:bodyPr/>
        <a:lstStyle/>
        <a:p>
          <a:endParaRPr lang="zh-TW" altLang="en-US" sz="1600" b="1"/>
        </a:p>
      </dgm:t>
    </dgm:pt>
    <dgm:pt modelId="{88A5796E-0AC2-445B-A22E-E1D98D31937B}">
      <dgm:prSet phldrT="[文字]" custT="1"/>
      <dgm:spPr/>
      <dgm:t>
        <a:bodyPr/>
        <a:lstStyle/>
        <a:p>
          <a:r>
            <a:rPr lang="zh-TW" altLang="en-US" sz="1600" b="1" dirty="0" smtClean="0"/>
            <a:t>外部</a:t>
          </a:r>
        </a:p>
      </dgm:t>
    </dgm:pt>
    <dgm:pt modelId="{9D02804B-67C7-4D5E-BCEE-FFCECECF58E3}" type="parTrans" cxnId="{CE8F4C28-AD4B-4903-91BC-84400E90F36B}">
      <dgm:prSet/>
      <dgm:spPr/>
      <dgm:t>
        <a:bodyPr/>
        <a:lstStyle/>
        <a:p>
          <a:endParaRPr lang="zh-TW" altLang="en-US" sz="1600" b="1"/>
        </a:p>
      </dgm:t>
    </dgm:pt>
    <dgm:pt modelId="{7A55ACE5-E6D1-4259-B627-B2B7F7DAB74C}" type="sibTrans" cxnId="{CE8F4C28-AD4B-4903-91BC-84400E90F36B}">
      <dgm:prSet/>
      <dgm:spPr/>
      <dgm:t>
        <a:bodyPr/>
        <a:lstStyle/>
        <a:p>
          <a:endParaRPr lang="zh-TW" altLang="en-US" sz="1600" b="1"/>
        </a:p>
      </dgm:t>
    </dgm:pt>
    <dgm:pt modelId="{5D7C5556-0C09-4978-AF85-F1E2D920612A}">
      <dgm:prSet phldrT="[文字]" custT="1"/>
      <dgm:spPr/>
      <dgm:t>
        <a:bodyPr/>
        <a:lstStyle/>
        <a:p>
          <a:endParaRPr lang="zh-TW" altLang="en-US" sz="1600" b="1" dirty="0"/>
        </a:p>
      </dgm:t>
    </dgm:pt>
    <dgm:pt modelId="{C55CB944-44D7-4DDE-8CAD-57A68D48A097}" type="parTrans" cxnId="{803DFA2F-6213-47C2-BFE1-89CE213E3B54}">
      <dgm:prSet/>
      <dgm:spPr/>
      <dgm:t>
        <a:bodyPr/>
        <a:lstStyle/>
        <a:p>
          <a:endParaRPr lang="zh-TW" altLang="en-US" sz="1600" b="1"/>
        </a:p>
      </dgm:t>
    </dgm:pt>
    <dgm:pt modelId="{63D35351-F2A2-4566-970C-C38D54896E62}" type="sibTrans" cxnId="{803DFA2F-6213-47C2-BFE1-89CE213E3B54}">
      <dgm:prSet/>
      <dgm:spPr/>
      <dgm:t>
        <a:bodyPr/>
        <a:lstStyle/>
        <a:p>
          <a:endParaRPr lang="zh-TW" altLang="en-US" sz="1600" b="1"/>
        </a:p>
      </dgm:t>
    </dgm:pt>
    <dgm:pt modelId="{F674C81E-9B42-4610-B0A2-FF3BBE220D72}">
      <dgm:prSet phldrT="[文字]" custT="1"/>
      <dgm:spPr/>
      <dgm:t>
        <a:bodyPr/>
        <a:lstStyle/>
        <a:p>
          <a:endParaRPr lang="zh-TW" altLang="en-US" sz="1600" b="1" dirty="0"/>
        </a:p>
      </dgm:t>
    </dgm:pt>
    <dgm:pt modelId="{F36283B5-152E-40F6-98CD-2B732F78248E}" type="parTrans" cxnId="{443FAF7F-83C4-4AEA-AAA8-6E94E5EDFF4F}">
      <dgm:prSet/>
      <dgm:spPr/>
      <dgm:t>
        <a:bodyPr/>
        <a:lstStyle/>
        <a:p>
          <a:endParaRPr lang="zh-TW" altLang="en-US" sz="1600" b="1"/>
        </a:p>
      </dgm:t>
    </dgm:pt>
    <dgm:pt modelId="{2F9D8819-934D-459F-B790-80FA8E445632}" type="sibTrans" cxnId="{443FAF7F-83C4-4AEA-AAA8-6E94E5EDFF4F}">
      <dgm:prSet/>
      <dgm:spPr/>
      <dgm:t>
        <a:bodyPr/>
        <a:lstStyle/>
        <a:p>
          <a:endParaRPr lang="zh-TW" altLang="en-US" sz="1600" b="1"/>
        </a:p>
      </dgm:t>
    </dgm:pt>
    <dgm:pt modelId="{47026FC0-6FE2-47D9-9B77-25AFFCEC6BEE}">
      <dgm:prSet phldrT="[文字]" custT="1"/>
      <dgm:spPr/>
      <dgm:t>
        <a:bodyPr/>
        <a:lstStyle/>
        <a:p>
          <a:r>
            <a:rPr lang="zh-TW" altLang="en-US" sz="1600" b="1" dirty="0" smtClean="0"/>
            <a:t>內部</a:t>
          </a:r>
          <a:endParaRPr lang="zh-TW" altLang="en-US" sz="1600" b="1" dirty="0"/>
        </a:p>
      </dgm:t>
    </dgm:pt>
    <dgm:pt modelId="{2B7327FF-8EED-4E45-851F-1D00CCF6700D}" type="parTrans" cxnId="{0251C97A-D425-4FE3-8FDF-BB99BEABF23E}">
      <dgm:prSet/>
      <dgm:spPr/>
      <dgm:t>
        <a:bodyPr/>
        <a:lstStyle/>
        <a:p>
          <a:endParaRPr lang="zh-TW" altLang="en-US" sz="1600" b="1"/>
        </a:p>
      </dgm:t>
    </dgm:pt>
    <dgm:pt modelId="{A8807D4E-6016-4021-88BA-16ECA6A3E08C}" type="sibTrans" cxnId="{0251C97A-D425-4FE3-8FDF-BB99BEABF23E}">
      <dgm:prSet/>
      <dgm:spPr/>
      <dgm:t>
        <a:bodyPr/>
        <a:lstStyle/>
        <a:p>
          <a:endParaRPr lang="zh-TW" altLang="en-US" sz="1600" b="1"/>
        </a:p>
      </dgm:t>
    </dgm:pt>
    <dgm:pt modelId="{6993FA1C-8A97-4728-AB24-B893226D1E71}">
      <dgm:prSet phldrT="[文字]" custT="1"/>
      <dgm:spPr/>
      <dgm:t>
        <a:bodyPr/>
        <a:lstStyle/>
        <a:p>
          <a:endParaRPr lang="zh-TW" altLang="en-US" sz="1600" b="1" dirty="0"/>
        </a:p>
      </dgm:t>
    </dgm:pt>
    <dgm:pt modelId="{9E2299A3-0646-45C5-8A8D-9F301AEE707B}" type="parTrans" cxnId="{1587F89D-8468-4238-AB50-DBE414134EB5}">
      <dgm:prSet/>
      <dgm:spPr/>
      <dgm:t>
        <a:bodyPr/>
        <a:lstStyle/>
        <a:p>
          <a:endParaRPr lang="zh-TW" altLang="en-US" sz="1600"/>
        </a:p>
      </dgm:t>
    </dgm:pt>
    <dgm:pt modelId="{7D42FE9F-C0D7-406A-AA77-8B3AA15B9951}" type="sibTrans" cxnId="{1587F89D-8468-4238-AB50-DBE414134EB5}">
      <dgm:prSet/>
      <dgm:spPr/>
      <dgm:t>
        <a:bodyPr/>
        <a:lstStyle/>
        <a:p>
          <a:endParaRPr lang="zh-TW" altLang="en-US" sz="1600"/>
        </a:p>
      </dgm:t>
    </dgm:pt>
    <dgm:pt modelId="{84B8B932-77C1-43DB-96E4-C4D2982F0087}">
      <dgm:prSet phldrT="[文字]" custT="1"/>
      <dgm:spPr/>
      <dgm:t>
        <a:bodyPr/>
        <a:lstStyle/>
        <a:p>
          <a:r>
            <a:rPr lang="zh-TW" altLang="en-US" sz="1600" b="1" dirty="0" smtClean="0"/>
            <a:t>由老師負責督促好朋友</a:t>
          </a:r>
          <a:endParaRPr lang="zh-TW" altLang="en-US" sz="1600" b="1" dirty="0"/>
        </a:p>
      </dgm:t>
    </dgm:pt>
    <dgm:pt modelId="{3ECFD3C8-0A3C-4BD8-BEA2-0B01EA5BA8A9}" type="parTrans" cxnId="{DC2FE5F5-5008-4E7D-B307-05110576BF6A}">
      <dgm:prSet/>
      <dgm:spPr/>
      <dgm:t>
        <a:bodyPr/>
        <a:lstStyle/>
        <a:p>
          <a:endParaRPr lang="zh-TW" altLang="en-US" sz="1600"/>
        </a:p>
      </dgm:t>
    </dgm:pt>
    <dgm:pt modelId="{F926D335-9F8F-4D44-84FA-F50B81401E45}" type="sibTrans" cxnId="{DC2FE5F5-5008-4E7D-B307-05110576BF6A}">
      <dgm:prSet/>
      <dgm:spPr/>
      <dgm:t>
        <a:bodyPr/>
        <a:lstStyle/>
        <a:p>
          <a:endParaRPr lang="zh-TW" altLang="en-US" sz="1600"/>
        </a:p>
      </dgm:t>
    </dgm:pt>
    <dgm:pt modelId="{A900ED60-186B-4A9A-8D6E-B9540A048D83}">
      <dgm:prSet custT="1"/>
      <dgm:spPr/>
      <dgm:t>
        <a:bodyPr/>
        <a:lstStyle/>
        <a:p>
          <a:r>
            <a:rPr lang="zh-TW" altLang="en-US" sz="1600" b="1" dirty="0" smtClean="0"/>
            <a:t>老師請組長自行處理</a:t>
          </a:r>
          <a:endParaRPr lang="zh-TW" altLang="en-US" sz="1600" b="1" dirty="0"/>
        </a:p>
      </dgm:t>
    </dgm:pt>
    <dgm:pt modelId="{5E204487-B7E1-4B3F-986F-4E2B0A174C5B}" type="parTrans" cxnId="{7B132858-8EAB-489F-BD24-F92D89D9948D}">
      <dgm:prSet/>
      <dgm:spPr/>
      <dgm:t>
        <a:bodyPr/>
        <a:lstStyle/>
        <a:p>
          <a:endParaRPr lang="zh-TW" altLang="en-US" sz="1600"/>
        </a:p>
      </dgm:t>
    </dgm:pt>
    <dgm:pt modelId="{7B08967A-5ADB-4E92-B629-E784205C08C8}" type="sibTrans" cxnId="{7B132858-8EAB-489F-BD24-F92D89D9948D}">
      <dgm:prSet/>
      <dgm:spPr/>
      <dgm:t>
        <a:bodyPr/>
        <a:lstStyle/>
        <a:p>
          <a:endParaRPr lang="zh-TW" altLang="en-US" sz="1600"/>
        </a:p>
      </dgm:t>
    </dgm:pt>
    <dgm:pt modelId="{1FB09BB2-9808-454A-8DE9-5422883723BC}">
      <dgm:prSet phldrT="[文字]" custT="1"/>
      <dgm:spPr/>
      <dgm:t>
        <a:bodyPr/>
        <a:lstStyle/>
        <a:p>
          <a:endParaRPr lang="zh-TW" altLang="en-US" sz="1600" b="1" dirty="0"/>
        </a:p>
      </dgm:t>
    </dgm:pt>
    <dgm:pt modelId="{F6595645-B550-45D2-8086-DC8F89210B9A}" type="parTrans" cxnId="{9B6C3C7B-E2F2-44EE-85F1-C19966605F38}">
      <dgm:prSet/>
      <dgm:spPr/>
      <dgm:t>
        <a:bodyPr/>
        <a:lstStyle/>
        <a:p>
          <a:endParaRPr lang="zh-TW" altLang="en-US" sz="1600"/>
        </a:p>
      </dgm:t>
    </dgm:pt>
    <dgm:pt modelId="{063614C9-0350-4FEC-85C8-BB0465A76CB1}" type="sibTrans" cxnId="{9B6C3C7B-E2F2-44EE-85F1-C19966605F38}">
      <dgm:prSet/>
      <dgm:spPr/>
      <dgm:t>
        <a:bodyPr/>
        <a:lstStyle/>
        <a:p>
          <a:endParaRPr lang="zh-TW" altLang="en-US" sz="1600"/>
        </a:p>
      </dgm:t>
    </dgm:pt>
    <dgm:pt modelId="{866DC9E8-414C-4EB4-B02A-A623085A234B}">
      <dgm:prSet custT="1"/>
      <dgm:spPr/>
      <dgm:t>
        <a:bodyPr/>
        <a:lstStyle/>
        <a:p>
          <a:r>
            <a:rPr lang="zh-TW" altLang="en-US" sz="1600" b="1" dirty="0" smtClean="0"/>
            <a:t>好朋友不予理會</a:t>
          </a:r>
        </a:p>
      </dgm:t>
    </dgm:pt>
    <dgm:pt modelId="{61EB16F8-BCF4-4938-A908-812CFC731644}" type="parTrans" cxnId="{8BDE7DDC-E27A-48F5-A499-10E696D6349E}">
      <dgm:prSet/>
      <dgm:spPr/>
      <dgm:t>
        <a:bodyPr/>
        <a:lstStyle/>
        <a:p>
          <a:endParaRPr lang="zh-TW" altLang="en-US" sz="1600"/>
        </a:p>
      </dgm:t>
    </dgm:pt>
    <dgm:pt modelId="{4AC709BE-D85D-4C06-B41A-DD03E52505F3}" type="sibTrans" cxnId="{8BDE7DDC-E27A-48F5-A499-10E696D6349E}">
      <dgm:prSet/>
      <dgm:spPr/>
      <dgm:t>
        <a:bodyPr/>
        <a:lstStyle/>
        <a:p>
          <a:endParaRPr lang="zh-TW" altLang="en-US" sz="1600"/>
        </a:p>
      </dgm:t>
    </dgm:pt>
    <dgm:pt modelId="{B782F0DB-D2A2-45E2-A7E6-E365E11C6035}">
      <dgm:prSet phldrT="[文字]" custT="1"/>
      <dgm:spPr/>
      <dgm:t>
        <a:bodyPr/>
        <a:lstStyle/>
        <a:p>
          <a:r>
            <a:rPr lang="zh-TW" altLang="en-US" sz="1600" b="1" dirty="0" smtClean="0"/>
            <a:t>準時完成報告</a:t>
          </a:r>
          <a:endParaRPr lang="zh-TW" altLang="en-US" sz="1600" b="1" dirty="0"/>
        </a:p>
      </dgm:t>
    </dgm:pt>
    <dgm:pt modelId="{3AECC625-D75B-498D-BD89-6E1591C495F8}" type="parTrans" cxnId="{AB00204E-E144-440C-80D8-43944BB86985}">
      <dgm:prSet/>
      <dgm:spPr/>
      <dgm:t>
        <a:bodyPr/>
        <a:lstStyle/>
        <a:p>
          <a:endParaRPr lang="zh-TW" altLang="en-US" sz="1600"/>
        </a:p>
      </dgm:t>
    </dgm:pt>
    <dgm:pt modelId="{115D3999-3BF0-4682-B21B-D15FA5D8E86C}" type="sibTrans" cxnId="{AB00204E-E144-440C-80D8-43944BB86985}">
      <dgm:prSet/>
      <dgm:spPr/>
      <dgm:t>
        <a:bodyPr/>
        <a:lstStyle/>
        <a:p>
          <a:endParaRPr lang="zh-TW" altLang="en-US" sz="1600"/>
        </a:p>
      </dgm:t>
    </dgm:pt>
    <dgm:pt modelId="{64585647-36CB-4F71-88F3-5DB5D535FCE3}">
      <dgm:prSet custT="1"/>
      <dgm:spPr/>
      <dgm:t>
        <a:bodyPr/>
        <a:lstStyle/>
        <a:p>
          <a:r>
            <a:rPr lang="zh-TW" altLang="en-US" sz="1600" b="1" smtClean="0"/>
            <a:t>縱容好朋友，加重自己的負擔</a:t>
          </a:r>
          <a:endParaRPr lang="zh-TW" altLang="en-US" sz="1600" b="1" dirty="0"/>
        </a:p>
      </dgm:t>
    </dgm:pt>
    <dgm:pt modelId="{FB03D1E3-7033-445F-B170-BB8E5038B400}" type="parTrans" cxnId="{83980069-7E5B-44A0-B41A-243E94DA7AF0}">
      <dgm:prSet/>
      <dgm:spPr/>
      <dgm:t>
        <a:bodyPr/>
        <a:lstStyle/>
        <a:p>
          <a:endParaRPr lang="zh-TW" altLang="en-US" sz="1600"/>
        </a:p>
      </dgm:t>
    </dgm:pt>
    <dgm:pt modelId="{A2360C6D-1869-4B18-88D3-8C9C025F71C3}" type="sibTrans" cxnId="{83980069-7E5B-44A0-B41A-243E94DA7AF0}">
      <dgm:prSet/>
      <dgm:spPr/>
      <dgm:t>
        <a:bodyPr/>
        <a:lstStyle/>
        <a:p>
          <a:endParaRPr lang="zh-TW" altLang="en-US" sz="1600"/>
        </a:p>
      </dgm:t>
    </dgm:pt>
    <dgm:pt modelId="{FD66411D-3428-49B9-BABE-957B45CFF86E}">
      <dgm:prSet phldrT="[文字]" custT="1"/>
      <dgm:spPr/>
      <dgm:t>
        <a:bodyPr/>
        <a:lstStyle/>
        <a:p>
          <a:r>
            <a:rPr lang="zh-TW" altLang="en-US" sz="1600" b="1" smtClean="0"/>
            <a:t>好朋友改善表現</a:t>
          </a:r>
          <a:endParaRPr lang="zh-TW" altLang="en-US" sz="1600" b="1" dirty="0"/>
        </a:p>
      </dgm:t>
    </dgm:pt>
    <dgm:pt modelId="{E432D6C0-BAA1-47D9-AAB9-3309AB9AA258}" type="parTrans" cxnId="{C86AC645-B710-4B19-9BCE-F0F4BD8B74FB}">
      <dgm:prSet/>
      <dgm:spPr/>
      <dgm:t>
        <a:bodyPr/>
        <a:lstStyle/>
        <a:p>
          <a:endParaRPr lang="zh-TW" altLang="en-US" sz="1600"/>
        </a:p>
      </dgm:t>
    </dgm:pt>
    <dgm:pt modelId="{FD6D77A9-ADFA-490F-B967-65D1EF18B770}" type="sibTrans" cxnId="{C86AC645-B710-4B19-9BCE-F0F4BD8B74FB}">
      <dgm:prSet/>
      <dgm:spPr/>
      <dgm:t>
        <a:bodyPr/>
        <a:lstStyle/>
        <a:p>
          <a:endParaRPr lang="zh-TW" altLang="en-US" sz="1600"/>
        </a:p>
      </dgm:t>
    </dgm:pt>
    <dgm:pt modelId="{62FE5FEB-0DE8-450E-B6DE-D464DD5A7F06}">
      <dgm:prSet custT="1"/>
      <dgm:spPr/>
      <dgm:t>
        <a:bodyPr/>
        <a:lstStyle/>
        <a:p>
          <a:r>
            <a:rPr lang="zh-TW" altLang="en-US" sz="1600" b="1" dirty="0" smtClean="0"/>
            <a:t>好朋友感到被背叛或不滿</a:t>
          </a:r>
          <a:endParaRPr lang="zh-TW" altLang="en-US" sz="1600" b="1" dirty="0"/>
        </a:p>
      </dgm:t>
    </dgm:pt>
    <dgm:pt modelId="{6EEEF6BA-21C6-445B-82ED-5CA45B132F0F}" type="parTrans" cxnId="{23D7B9C4-CED0-4B5D-8A3B-7C7BE4C10797}">
      <dgm:prSet/>
      <dgm:spPr/>
      <dgm:t>
        <a:bodyPr/>
        <a:lstStyle/>
        <a:p>
          <a:endParaRPr lang="zh-TW" altLang="en-US" sz="1600"/>
        </a:p>
      </dgm:t>
    </dgm:pt>
    <dgm:pt modelId="{D5F62746-9403-4AEF-AE26-C903D1F4698D}" type="sibTrans" cxnId="{23D7B9C4-CED0-4B5D-8A3B-7C7BE4C10797}">
      <dgm:prSet/>
      <dgm:spPr/>
      <dgm:t>
        <a:bodyPr/>
        <a:lstStyle/>
        <a:p>
          <a:endParaRPr lang="zh-TW" altLang="en-US" sz="1600"/>
        </a:p>
      </dgm:t>
    </dgm:pt>
    <dgm:pt modelId="{09A61F7F-F0AF-4D1F-B1BF-2C60273BED52}">
      <dgm:prSet custT="1"/>
      <dgm:spPr/>
      <dgm:t>
        <a:bodyPr/>
        <a:lstStyle/>
        <a:p>
          <a:r>
            <a:rPr lang="zh-TW" altLang="en-US" sz="1600" b="1" smtClean="0"/>
            <a:t>影響友誼</a:t>
          </a:r>
          <a:endParaRPr lang="zh-TW" altLang="en-US" sz="1600" b="1" dirty="0"/>
        </a:p>
      </dgm:t>
    </dgm:pt>
    <dgm:pt modelId="{75940AD0-48F3-41A2-8C20-7A7BD85DDD49}" type="parTrans" cxnId="{5D724B58-7A89-4C09-A7DE-3F918BD9E375}">
      <dgm:prSet/>
      <dgm:spPr/>
      <dgm:t>
        <a:bodyPr/>
        <a:lstStyle/>
        <a:p>
          <a:endParaRPr lang="zh-TW" altLang="en-US" sz="1600"/>
        </a:p>
      </dgm:t>
    </dgm:pt>
    <dgm:pt modelId="{BD73D1CA-79A0-4BAE-BFEB-A7E7F418D761}" type="sibTrans" cxnId="{5D724B58-7A89-4C09-A7DE-3F918BD9E375}">
      <dgm:prSet/>
      <dgm:spPr/>
      <dgm:t>
        <a:bodyPr/>
        <a:lstStyle/>
        <a:p>
          <a:endParaRPr lang="zh-TW" altLang="en-US" sz="1600"/>
        </a:p>
      </dgm:t>
    </dgm:pt>
    <dgm:pt modelId="{451689E2-1C67-448E-860A-06C72E8C80C1}">
      <dgm:prSet custT="1"/>
      <dgm:spPr/>
      <dgm:t>
        <a:bodyPr/>
        <a:lstStyle/>
        <a:p>
          <a:r>
            <a:rPr lang="zh-TW" altLang="en-US" sz="1600" b="1" smtClean="0"/>
            <a:t>問題得不到改善</a:t>
          </a:r>
          <a:endParaRPr lang="zh-TW" altLang="en-US" sz="1600" b="1" dirty="0"/>
        </a:p>
      </dgm:t>
    </dgm:pt>
    <dgm:pt modelId="{89B02B54-53E6-4794-A3DB-E97E899F6D8E}" type="parTrans" cxnId="{1899AFDA-D8C3-4DF1-96BA-4B4B36C06D67}">
      <dgm:prSet/>
      <dgm:spPr/>
      <dgm:t>
        <a:bodyPr/>
        <a:lstStyle/>
        <a:p>
          <a:endParaRPr lang="zh-TW" altLang="en-US" sz="1600"/>
        </a:p>
      </dgm:t>
    </dgm:pt>
    <dgm:pt modelId="{FFF0D10A-2E59-40A9-ACF3-F145F9FADD58}" type="sibTrans" cxnId="{1899AFDA-D8C3-4DF1-96BA-4B4B36C06D67}">
      <dgm:prSet/>
      <dgm:spPr/>
      <dgm:t>
        <a:bodyPr/>
        <a:lstStyle/>
        <a:p>
          <a:endParaRPr lang="zh-TW" altLang="en-US" sz="1600"/>
        </a:p>
      </dgm:t>
    </dgm:pt>
    <dgm:pt modelId="{06F37249-E399-4D4B-B546-66FD056B372B}">
      <dgm:prSet phldrT="[文字]" custT="1"/>
      <dgm:spPr/>
      <dgm:t>
        <a:bodyPr/>
        <a:lstStyle/>
        <a:p>
          <a:r>
            <a:rPr lang="zh-TW" altLang="en-US" sz="1600" b="1" smtClean="0"/>
            <a:t>準時完成報告</a:t>
          </a:r>
          <a:endParaRPr lang="zh-TW" altLang="en-US" sz="1600" b="1" dirty="0"/>
        </a:p>
      </dgm:t>
    </dgm:pt>
    <dgm:pt modelId="{DA5C2F58-29DE-47B1-82ED-3BB113CD7035}" type="parTrans" cxnId="{D8740702-1D6F-4E80-A0E6-ABB49F9F197E}">
      <dgm:prSet/>
      <dgm:spPr/>
      <dgm:t>
        <a:bodyPr/>
        <a:lstStyle/>
        <a:p>
          <a:endParaRPr lang="zh-TW" altLang="en-US" sz="1600"/>
        </a:p>
      </dgm:t>
    </dgm:pt>
    <dgm:pt modelId="{DB702812-DA81-439C-A32E-4A1BD359EB39}" type="sibTrans" cxnId="{D8740702-1D6F-4E80-A0E6-ABB49F9F197E}">
      <dgm:prSet/>
      <dgm:spPr/>
      <dgm:t>
        <a:bodyPr/>
        <a:lstStyle/>
        <a:p>
          <a:endParaRPr lang="zh-TW" altLang="en-US" sz="1600"/>
        </a:p>
      </dgm:t>
    </dgm:pt>
    <dgm:pt modelId="{DCB8BFDF-387E-4DB7-9EF7-A7279F9769B5}">
      <dgm:prSet custT="1"/>
      <dgm:spPr/>
      <dgm:t>
        <a:bodyPr/>
        <a:lstStyle/>
        <a:p>
          <a:r>
            <a:rPr lang="zh-TW" altLang="en-US" sz="1600" b="1" dirty="0" smtClean="0"/>
            <a:t>問題得不到改善，自己感到不滿</a:t>
          </a:r>
        </a:p>
      </dgm:t>
    </dgm:pt>
    <dgm:pt modelId="{D30CA0B2-D363-4978-B950-28C6740C1898}" type="parTrans" cxnId="{2329ADA4-9629-4041-8C41-E310C7D71C97}">
      <dgm:prSet/>
      <dgm:spPr/>
      <dgm:t>
        <a:bodyPr/>
        <a:lstStyle/>
        <a:p>
          <a:endParaRPr lang="zh-TW" altLang="en-US" sz="1600"/>
        </a:p>
      </dgm:t>
    </dgm:pt>
    <dgm:pt modelId="{0C472316-23D1-4246-9F29-4541FF8E820B}" type="sibTrans" cxnId="{2329ADA4-9629-4041-8C41-E310C7D71C97}">
      <dgm:prSet/>
      <dgm:spPr/>
      <dgm:t>
        <a:bodyPr/>
        <a:lstStyle/>
        <a:p>
          <a:endParaRPr lang="zh-TW" altLang="en-US" sz="1600"/>
        </a:p>
      </dgm:t>
    </dgm:pt>
    <dgm:pt modelId="{7191BE42-CB98-42F4-9C99-D56244A47B48}">
      <dgm:prSet custT="1"/>
      <dgm:spPr/>
      <dgm:t>
        <a:bodyPr/>
        <a:lstStyle/>
        <a:p>
          <a:r>
            <a:rPr lang="zh-TW" altLang="en-US" sz="1600" b="1" dirty="0" smtClean="0"/>
            <a:t>影響友誼</a:t>
          </a:r>
          <a:endParaRPr lang="zh-TW" altLang="en-US" sz="1600" b="1" dirty="0"/>
        </a:p>
      </dgm:t>
    </dgm:pt>
    <dgm:pt modelId="{4C5BF011-4A28-4113-BD94-E275E1C23CD4}" type="parTrans" cxnId="{070C43D6-07BA-47B4-8675-535F08FBE2C8}">
      <dgm:prSet/>
      <dgm:spPr/>
      <dgm:t>
        <a:bodyPr/>
        <a:lstStyle/>
        <a:p>
          <a:endParaRPr lang="zh-TW" altLang="en-US" sz="1600"/>
        </a:p>
      </dgm:t>
    </dgm:pt>
    <dgm:pt modelId="{48CA24D3-3A6E-424F-AAB6-1FD2856BF631}" type="sibTrans" cxnId="{070C43D6-07BA-47B4-8675-535F08FBE2C8}">
      <dgm:prSet/>
      <dgm:spPr/>
      <dgm:t>
        <a:bodyPr/>
        <a:lstStyle/>
        <a:p>
          <a:endParaRPr lang="zh-TW" altLang="en-US" sz="1600"/>
        </a:p>
      </dgm:t>
    </dgm:pt>
    <dgm:pt modelId="{B4D78587-89B5-4866-B0DE-B6D4826253F4}" type="pres">
      <dgm:prSet presAssocID="{144A5D29-74EF-4C0E-BB8D-944F48C534D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9FEF09D3-D310-4BFF-80B0-CBB61039A400}" type="pres">
      <dgm:prSet presAssocID="{EAC18047-9854-4D6B-A29B-EE74352D72E3}" presName="hierRoot1" presStyleCnt="0"/>
      <dgm:spPr/>
    </dgm:pt>
    <dgm:pt modelId="{B15E05EB-436E-41AD-90E5-340FAC7FB568}" type="pres">
      <dgm:prSet presAssocID="{EAC18047-9854-4D6B-A29B-EE74352D72E3}" presName="composite" presStyleCnt="0"/>
      <dgm:spPr/>
    </dgm:pt>
    <dgm:pt modelId="{C27FB420-F3AC-4E9A-974A-87984F9070F7}" type="pres">
      <dgm:prSet presAssocID="{EAC18047-9854-4D6B-A29B-EE74352D72E3}" presName="background" presStyleLbl="node0" presStyleIdx="0" presStyleCnt="1"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zh-TW" altLang="en-US"/>
        </a:p>
      </dgm:t>
    </dgm:pt>
    <dgm:pt modelId="{A8633DA1-8575-4CE9-842D-CF7D1974D157}" type="pres">
      <dgm:prSet presAssocID="{EAC18047-9854-4D6B-A29B-EE74352D72E3}" presName="text" presStyleLbl="fgAcc0" presStyleIdx="0" presStyleCnt="1" custScaleX="49798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91F8AF4-2283-4879-A290-B1EC68BD1976}" type="pres">
      <dgm:prSet presAssocID="{EAC18047-9854-4D6B-A29B-EE74352D72E3}" presName="hierChild2" presStyleCnt="0"/>
      <dgm:spPr/>
    </dgm:pt>
    <dgm:pt modelId="{4D62211D-8F38-4FB1-AEB5-381F2D444AFC}" type="pres">
      <dgm:prSet presAssocID="{9D02804B-67C7-4D5E-BCEE-FFCECECF58E3}" presName="Name10" presStyleLbl="parChTrans1D2" presStyleIdx="0" presStyleCnt="2"/>
      <dgm:spPr/>
      <dgm:t>
        <a:bodyPr/>
        <a:lstStyle/>
        <a:p>
          <a:endParaRPr lang="zh-TW" altLang="en-US"/>
        </a:p>
      </dgm:t>
    </dgm:pt>
    <dgm:pt modelId="{D99BEFA2-1910-4D50-8435-330937547D21}" type="pres">
      <dgm:prSet presAssocID="{88A5796E-0AC2-445B-A22E-E1D98D31937B}" presName="hierRoot2" presStyleCnt="0"/>
      <dgm:spPr/>
    </dgm:pt>
    <dgm:pt modelId="{19EAE1EF-3A07-4185-A78A-78F79FE6C4D7}" type="pres">
      <dgm:prSet presAssocID="{88A5796E-0AC2-445B-A22E-E1D98D31937B}" presName="composite2" presStyleCnt="0"/>
      <dgm:spPr/>
    </dgm:pt>
    <dgm:pt modelId="{B54B2329-3BFF-4BE4-83F2-020B6849F504}" type="pres">
      <dgm:prSet presAssocID="{88A5796E-0AC2-445B-A22E-E1D98D31937B}" presName="background2" presStyleLbl="node2" presStyleIdx="0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73C16EE3-3C17-422F-A35E-1D1148DA6F96}" type="pres">
      <dgm:prSet presAssocID="{88A5796E-0AC2-445B-A22E-E1D98D31937B}" presName="text2" presStyleLbl="fgAcc2" presStyleIdx="0" presStyleCnt="2" custScaleX="178866" custScaleY="59637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F9A3B7E-BFB7-49B2-9B21-DC0B0B84CF2D}" type="pres">
      <dgm:prSet presAssocID="{88A5796E-0AC2-445B-A22E-E1D98D31937B}" presName="hierChild3" presStyleCnt="0"/>
      <dgm:spPr/>
    </dgm:pt>
    <dgm:pt modelId="{764319E1-FF28-44E3-9F36-4931686C8488}" type="pres">
      <dgm:prSet presAssocID="{C55CB944-44D7-4DDE-8CAD-57A68D48A097}" presName="Name17" presStyleLbl="parChTrans1D3" presStyleIdx="0" presStyleCnt="3"/>
      <dgm:spPr/>
      <dgm:t>
        <a:bodyPr/>
        <a:lstStyle/>
        <a:p>
          <a:endParaRPr lang="zh-TW" altLang="en-US"/>
        </a:p>
      </dgm:t>
    </dgm:pt>
    <dgm:pt modelId="{8FFE559B-07E9-4ECD-85AB-70F8D5233627}" type="pres">
      <dgm:prSet presAssocID="{5D7C5556-0C09-4978-AF85-F1E2D920612A}" presName="hierRoot3" presStyleCnt="0"/>
      <dgm:spPr/>
    </dgm:pt>
    <dgm:pt modelId="{E50B14F3-1534-4FC4-AD59-27437B00FA80}" type="pres">
      <dgm:prSet presAssocID="{5D7C5556-0C09-4978-AF85-F1E2D920612A}" presName="composite3" presStyleCnt="0"/>
      <dgm:spPr/>
    </dgm:pt>
    <dgm:pt modelId="{B8A8FB71-CFE6-4C46-A07B-9A456E8B3405}" type="pres">
      <dgm:prSet presAssocID="{5D7C5556-0C09-4978-AF85-F1E2D920612A}" presName="background3" presStyleLbl="node3" presStyleIdx="0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81F71552-C0AA-4A7D-9A5C-876BE622F006}" type="pres">
      <dgm:prSet presAssocID="{5D7C5556-0C09-4978-AF85-F1E2D920612A}" presName="text3" presStyleLbl="fgAcc3" presStyleIdx="0" presStyleCnt="3" custScaleX="237670" custScaleY="13182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F29A2DD-74E6-4112-AAE0-D2554D933422}" type="pres">
      <dgm:prSet presAssocID="{5D7C5556-0C09-4978-AF85-F1E2D920612A}" presName="hierChild4" presStyleCnt="0"/>
      <dgm:spPr/>
    </dgm:pt>
    <dgm:pt modelId="{604C4E92-332D-4519-9AFC-5EEB0B04DFF7}" type="pres">
      <dgm:prSet presAssocID="{3ECFD3C8-0A3C-4BD8-BEA2-0B01EA5BA8A9}" presName="Name23" presStyleLbl="parChTrans1D4" presStyleIdx="0" presStyleCnt="13"/>
      <dgm:spPr/>
      <dgm:t>
        <a:bodyPr/>
        <a:lstStyle/>
        <a:p>
          <a:endParaRPr lang="zh-TW" altLang="en-US"/>
        </a:p>
      </dgm:t>
    </dgm:pt>
    <dgm:pt modelId="{20CEABDB-0F3F-44C7-86BA-208934F56528}" type="pres">
      <dgm:prSet presAssocID="{84B8B932-77C1-43DB-96E4-C4D2982F0087}" presName="hierRoot4" presStyleCnt="0"/>
      <dgm:spPr/>
    </dgm:pt>
    <dgm:pt modelId="{D30C35A1-0EE9-4AE6-BB6B-1DA954C8ABF6}" type="pres">
      <dgm:prSet presAssocID="{84B8B932-77C1-43DB-96E4-C4D2982F0087}" presName="composite4" presStyleCnt="0"/>
      <dgm:spPr/>
    </dgm:pt>
    <dgm:pt modelId="{80D187E8-04B7-4743-BB50-CC13AD521A67}" type="pres">
      <dgm:prSet presAssocID="{84B8B932-77C1-43DB-96E4-C4D2982F0087}" presName="background4" presStyleLbl="node4" presStyleIdx="0" presStyleCnt="13"/>
      <dgm:spPr/>
    </dgm:pt>
    <dgm:pt modelId="{16822684-A93D-4221-A957-08B2A5FB605C}" type="pres">
      <dgm:prSet presAssocID="{84B8B932-77C1-43DB-96E4-C4D2982F0087}" presName="text4" presStyleLbl="fgAcc4" presStyleIdx="0" presStyleCnt="13" custScaleX="138604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3809D790-633B-4303-BAA7-67AC5233A69A}" type="pres">
      <dgm:prSet presAssocID="{84B8B932-77C1-43DB-96E4-C4D2982F0087}" presName="hierChild5" presStyleCnt="0"/>
      <dgm:spPr/>
    </dgm:pt>
    <dgm:pt modelId="{D429D183-4684-4717-A143-55EDE7856686}" type="pres">
      <dgm:prSet presAssocID="{E432D6C0-BAA1-47D9-AAB9-3309AB9AA258}" presName="Name23" presStyleLbl="parChTrans1D4" presStyleIdx="1" presStyleCnt="13"/>
      <dgm:spPr/>
      <dgm:t>
        <a:bodyPr/>
        <a:lstStyle/>
        <a:p>
          <a:endParaRPr lang="zh-TW" altLang="en-US"/>
        </a:p>
      </dgm:t>
    </dgm:pt>
    <dgm:pt modelId="{4B1529CD-B11E-492E-8316-DE5FF8FBA2DA}" type="pres">
      <dgm:prSet presAssocID="{FD66411D-3428-49B9-BABE-957B45CFF86E}" presName="hierRoot4" presStyleCnt="0"/>
      <dgm:spPr/>
    </dgm:pt>
    <dgm:pt modelId="{8430E269-4657-46DD-8C75-59296A6A7BD5}" type="pres">
      <dgm:prSet presAssocID="{FD66411D-3428-49B9-BABE-957B45CFF86E}" presName="composite4" presStyleCnt="0"/>
      <dgm:spPr/>
    </dgm:pt>
    <dgm:pt modelId="{FAA16D99-ACC2-4E59-81C1-B8F21EDB9189}" type="pres">
      <dgm:prSet presAssocID="{FD66411D-3428-49B9-BABE-957B45CFF86E}" presName="background4" presStyleLbl="node4" presStyleIdx="1" presStyleCnt="13"/>
      <dgm:spPr/>
    </dgm:pt>
    <dgm:pt modelId="{2070145E-F512-42D1-BD52-D798F212E5A4}" type="pres">
      <dgm:prSet presAssocID="{FD66411D-3428-49B9-BABE-957B45CFF86E}" presName="text4" presStyleLbl="fgAcc4" presStyleIdx="1" presStyleCnt="13" custScaleX="12310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2AB7978E-B050-4B9E-B5A7-B1777425B7C8}" type="pres">
      <dgm:prSet presAssocID="{FD66411D-3428-49B9-BABE-957B45CFF86E}" presName="hierChild5" presStyleCnt="0"/>
      <dgm:spPr/>
    </dgm:pt>
    <dgm:pt modelId="{D4DE6655-E3E8-49F1-865D-37E8846473A8}" type="pres">
      <dgm:prSet presAssocID="{6EEEF6BA-21C6-445B-82ED-5CA45B132F0F}" presName="Name23" presStyleLbl="parChTrans1D4" presStyleIdx="2" presStyleCnt="13"/>
      <dgm:spPr/>
      <dgm:t>
        <a:bodyPr/>
        <a:lstStyle/>
        <a:p>
          <a:endParaRPr lang="zh-TW" altLang="en-US"/>
        </a:p>
      </dgm:t>
    </dgm:pt>
    <dgm:pt modelId="{E1E1AEE6-FC9B-408A-A41C-D0060ECEB90B}" type="pres">
      <dgm:prSet presAssocID="{62FE5FEB-0DE8-450E-B6DE-D464DD5A7F06}" presName="hierRoot4" presStyleCnt="0"/>
      <dgm:spPr/>
    </dgm:pt>
    <dgm:pt modelId="{564F43A8-7D9A-4D5E-B8FC-F373C65C96A2}" type="pres">
      <dgm:prSet presAssocID="{62FE5FEB-0DE8-450E-B6DE-D464DD5A7F06}" presName="composite4" presStyleCnt="0"/>
      <dgm:spPr/>
    </dgm:pt>
    <dgm:pt modelId="{00C96128-987C-4F2E-833F-DDAD621FBAAD}" type="pres">
      <dgm:prSet presAssocID="{62FE5FEB-0DE8-450E-B6DE-D464DD5A7F06}" presName="background4" presStyleLbl="node4" presStyleIdx="2" presStyleCnt="13"/>
      <dgm:spPr/>
    </dgm:pt>
    <dgm:pt modelId="{83314FC5-71A9-4887-868F-68EE807AF267}" type="pres">
      <dgm:prSet presAssocID="{62FE5FEB-0DE8-450E-B6DE-D464DD5A7F06}" presName="text4" presStyleLbl="fgAcc4" presStyleIdx="2" presStyleCnt="13" custScaleX="16536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F970EE7B-7DCE-4D45-8D2E-B2214FF308FC}" type="pres">
      <dgm:prSet presAssocID="{62FE5FEB-0DE8-450E-B6DE-D464DD5A7F06}" presName="hierChild5" presStyleCnt="0"/>
      <dgm:spPr/>
    </dgm:pt>
    <dgm:pt modelId="{538E830C-5822-4C85-AE92-272A37747D5D}" type="pres">
      <dgm:prSet presAssocID="{75940AD0-48F3-41A2-8C20-7A7BD85DDD49}" presName="Name23" presStyleLbl="parChTrans1D4" presStyleIdx="3" presStyleCnt="13"/>
      <dgm:spPr/>
      <dgm:t>
        <a:bodyPr/>
        <a:lstStyle/>
        <a:p>
          <a:endParaRPr lang="zh-TW" altLang="en-US"/>
        </a:p>
      </dgm:t>
    </dgm:pt>
    <dgm:pt modelId="{C5C96C80-158D-47A2-A387-BB29CCFF39FF}" type="pres">
      <dgm:prSet presAssocID="{09A61F7F-F0AF-4D1F-B1BF-2C60273BED52}" presName="hierRoot4" presStyleCnt="0"/>
      <dgm:spPr/>
    </dgm:pt>
    <dgm:pt modelId="{CDC94F0A-72CA-4774-A72A-A00FF00D99CA}" type="pres">
      <dgm:prSet presAssocID="{09A61F7F-F0AF-4D1F-B1BF-2C60273BED52}" presName="composite4" presStyleCnt="0"/>
      <dgm:spPr/>
    </dgm:pt>
    <dgm:pt modelId="{737B65AB-BA13-41C3-AF3C-6D8A46244685}" type="pres">
      <dgm:prSet presAssocID="{09A61F7F-F0AF-4D1F-B1BF-2C60273BED52}" presName="background4" presStyleLbl="node4" presStyleIdx="3" presStyleCnt="13"/>
      <dgm:spPr/>
    </dgm:pt>
    <dgm:pt modelId="{7E1F264C-4C67-4380-825C-273BDED2D6B0}" type="pres">
      <dgm:prSet presAssocID="{09A61F7F-F0AF-4D1F-B1BF-2C60273BED52}" presName="text4" presStyleLbl="fgAcc4" presStyleIdx="3" presStyleCnt="13" custScaleX="16864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94C89518-6C0C-41CC-80B1-D7B5FEA003BB}" type="pres">
      <dgm:prSet presAssocID="{09A61F7F-F0AF-4D1F-B1BF-2C60273BED52}" presName="hierChild5" presStyleCnt="0"/>
      <dgm:spPr/>
    </dgm:pt>
    <dgm:pt modelId="{108F3044-7079-4A6A-B975-8A99050AB0DE}" type="pres">
      <dgm:prSet presAssocID="{5E204487-B7E1-4B3F-986F-4E2B0A174C5B}" presName="Name23" presStyleLbl="parChTrans1D4" presStyleIdx="4" presStyleCnt="13"/>
      <dgm:spPr/>
      <dgm:t>
        <a:bodyPr/>
        <a:lstStyle/>
        <a:p>
          <a:endParaRPr lang="zh-TW" altLang="en-US"/>
        </a:p>
      </dgm:t>
    </dgm:pt>
    <dgm:pt modelId="{A93A1603-79F6-4ADB-B48F-0A6FBC998B61}" type="pres">
      <dgm:prSet presAssocID="{A900ED60-186B-4A9A-8D6E-B9540A048D83}" presName="hierRoot4" presStyleCnt="0"/>
      <dgm:spPr/>
    </dgm:pt>
    <dgm:pt modelId="{04C7DC2D-C1DB-4D82-9CA8-4EE7AA74656D}" type="pres">
      <dgm:prSet presAssocID="{A900ED60-186B-4A9A-8D6E-B9540A048D83}" presName="composite4" presStyleCnt="0"/>
      <dgm:spPr/>
    </dgm:pt>
    <dgm:pt modelId="{E149ACCC-B346-4327-9B0E-DBED736BD046}" type="pres">
      <dgm:prSet presAssocID="{A900ED60-186B-4A9A-8D6E-B9540A048D83}" presName="background4" presStyleLbl="node4" presStyleIdx="4" presStyleCnt="13"/>
      <dgm:spPr/>
    </dgm:pt>
    <dgm:pt modelId="{13123FFC-A0BA-45C2-9FD8-74E761DDDC7A}" type="pres">
      <dgm:prSet presAssocID="{A900ED60-186B-4A9A-8D6E-B9540A048D83}" presName="text4" presStyleLbl="fgAcc4" presStyleIdx="4" presStyleCnt="13" custScaleX="160411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5AD5C56-74F6-47DF-8BE0-C16347149F35}" type="pres">
      <dgm:prSet presAssocID="{A900ED60-186B-4A9A-8D6E-B9540A048D83}" presName="hierChild5" presStyleCnt="0"/>
      <dgm:spPr/>
    </dgm:pt>
    <dgm:pt modelId="{053BC842-5C1E-4E19-BDE8-A3262AB6A7A3}" type="pres">
      <dgm:prSet presAssocID="{89B02B54-53E6-4794-A3DB-E97E899F6D8E}" presName="Name23" presStyleLbl="parChTrans1D4" presStyleIdx="5" presStyleCnt="13"/>
      <dgm:spPr/>
      <dgm:t>
        <a:bodyPr/>
        <a:lstStyle/>
        <a:p>
          <a:endParaRPr lang="zh-TW" altLang="en-US"/>
        </a:p>
      </dgm:t>
    </dgm:pt>
    <dgm:pt modelId="{ABF5EA92-A3C6-4398-830C-FCBA0F64F3C8}" type="pres">
      <dgm:prSet presAssocID="{451689E2-1C67-448E-860A-06C72E8C80C1}" presName="hierRoot4" presStyleCnt="0"/>
      <dgm:spPr/>
    </dgm:pt>
    <dgm:pt modelId="{5AB5704D-6542-45DD-A76F-3B0DDF9E0D4B}" type="pres">
      <dgm:prSet presAssocID="{451689E2-1C67-448E-860A-06C72E8C80C1}" presName="composite4" presStyleCnt="0"/>
      <dgm:spPr/>
    </dgm:pt>
    <dgm:pt modelId="{590EDDAE-916C-4013-B98B-DC8E9DC3D0B2}" type="pres">
      <dgm:prSet presAssocID="{451689E2-1C67-448E-860A-06C72E8C80C1}" presName="background4" presStyleLbl="node4" presStyleIdx="5" presStyleCnt="13"/>
      <dgm:spPr/>
    </dgm:pt>
    <dgm:pt modelId="{98C86277-62F1-41A5-AAB2-23AC9A374305}" type="pres">
      <dgm:prSet presAssocID="{451689E2-1C67-448E-860A-06C72E8C80C1}" presName="text4" presStyleLbl="fgAcc4" presStyleIdx="5" presStyleCnt="13" custScaleX="129247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446EBE1D-4C9B-4498-A3AD-6497AC2D0EB8}" type="pres">
      <dgm:prSet presAssocID="{451689E2-1C67-448E-860A-06C72E8C80C1}" presName="hierChild5" presStyleCnt="0"/>
      <dgm:spPr/>
    </dgm:pt>
    <dgm:pt modelId="{E2EA4893-69F0-4223-9E73-CFFBB033485E}" type="pres">
      <dgm:prSet presAssocID="{2B7327FF-8EED-4E45-851F-1D00CCF6700D}" presName="Name10" presStyleLbl="parChTrans1D2" presStyleIdx="1" presStyleCnt="2"/>
      <dgm:spPr/>
      <dgm:t>
        <a:bodyPr/>
        <a:lstStyle/>
        <a:p>
          <a:endParaRPr lang="zh-TW" altLang="en-US"/>
        </a:p>
      </dgm:t>
    </dgm:pt>
    <dgm:pt modelId="{CB60EBC3-289E-423E-BF9F-4E89013DEEE9}" type="pres">
      <dgm:prSet presAssocID="{47026FC0-6FE2-47D9-9B77-25AFFCEC6BEE}" presName="hierRoot2" presStyleCnt="0"/>
      <dgm:spPr/>
    </dgm:pt>
    <dgm:pt modelId="{67838B69-2A5C-447B-B4BC-289A36D260F9}" type="pres">
      <dgm:prSet presAssocID="{47026FC0-6FE2-47D9-9B77-25AFFCEC6BEE}" presName="composite2" presStyleCnt="0"/>
      <dgm:spPr/>
    </dgm:pt>
    <dgm:pt modelId="{C2E42444-D130-4E68-8416-DB59BE95276D}" type="pres">
      <dgm:prSet presAssocID="{47026FC0-6FE2-47D9-9B77-25AFFCEC6BEE}" presName="background2" presStyleLbl="node2" presStyleIdx="1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5F46A9CE-704C-4EE9-916C-602DDF11F046}" type="pres">
      <dgm:prSet presAssocID="{47026FC0-6FE2-47D9-9B77-25AFFCEC6BEE}" presName="text2" presStyleLbl="fgAcc2" presStyleIdx="1" presStyleCnt="2" custScaleX="152432" custScaleY="5707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5F0A9074-C5F8-4D62-A69E-03810A103D3D}" type="pres">
      <dgm:prSet presAssocID="{47026FC0-6FE2-47D9-9B77-25AFFCEC6BEE}" presName="hierChild3" presStyleCnt="0"/>
      <dgm:spPr/>
    </dgm:pt>
    <dgm:pt modelId="{B0BFB4BB-8DCA-472A-8D4C-533E08B30127}" type="pres">
      <dgm:prSet presAssocID="{F36283B5-152E-40F6-98CD-2B732F78248E}" presName="Name17" presStyleLbl="parChTrans1D3" presStyleIdx="1" presStyleCnt="3"/>
      <dgm:spPr/>
      <dgm:t>
        <a:bodyPr/>
        <a:lstStyle/>
        <a:p>
          <a:endParaRPr lang="zh-TW" altLang="en-US"/>
        </a:p>
      </dgm:t>
    </dgm:pt>
    <dgm:pt modelId="{3D9037E4-155A-46C1-89DE-40DDCE3FD36D}" type="pres">
      <dgm:prSet presAssocID="{F674C81E-9B42-4610-B0A2-FF3BBE220D72}" presName="hierRoot3" presStyleCnt="0"/>
      <dgm:spPr/>
    </dgm:pt>
    <dgm:pt modelId="{51FA913C-ED4B-4C9A-9E61-A237A1B5CF6B}" type="pres">
      <dgm:prSet presAssocID="{F674C81E-9B42-4610-B0A2-FF3BBE220D72}" presName="composite3" presStyleCnt="0"/>
      <dgm:spPr/>
    </dgm:pt>
    <dgm:pt modelId="{CFD0E36C-F319-44B7-8360-0272761EF57D}" type="pres">
      <dgm:prSet presAssocID="{F674C81E-9B42-4610-B0A2-FF3BBE220D72}" presName="background3" presStyleLbl="node3" presStyleIdx="1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37264A62-0ACD-42C0-B503-5C6B2BCD6A2C}" type="pres">
      <dgm:prSet presAssocID="{F674C81E-9B42-4610-B0A2-FF3BBE220D72}" presName="text3" presStyleLbl="fgAcc3" presStyleIdx="1" presStyleCnt="3" custScaleX="274170" custScaleY="13146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4FFD4123-1C9D-40C3-B1E5-A87205F2CE3E}" type="pres">
      <dgm:prSet presAssocID="{F674C81E-9B42-4610-B0A2-FF3BBE220D72}" presName="hierChild4" presStyleCnt="0"/>
      <dgm:spPr/>
    </dgm:pt>
    <dgm:pt modelId="{4C81C2A8-E86B-4AFA-9674-F027DA02FFF6}" type="pres">
      <dgm:prSet presAssocID="{F6595645-B550-45D2-8086-DC8F89210B9A}" presName="Name23" presStyleLbl="parChTrans1D4" presStyleIdx="6" presStyleCnt="13"/>
      <dgm:spPr/>
      <dgm:t>
        <a:bodyPr/>
        <a:lstStyle/>
        <a:p>
          <a:endParaRPr lang="zh-TW" altLang="en-US"/>
        </a:p>
      </dgm:t>
    </dgm:pt>
    <dgm:pt modelId="{D09A68B8-B401-4448-B8E1-33FAF43EC6AA}" type="pres">
      <dgm:prSet presAssocID="{1FB09BB2-9808-454A-8DE9-5422883723BC}" presName="hierRoot4" presStyleCnt="0"/>
      <dgm:spPr/>
    </dgm:pt>
    <dgm:pt modelId="{48520B1D-9608-4F95-8F95-A718EEB75040}" type="pres">
      <dgm:prSet presAssocID="{1FB09BB2-9808-454A-8DE9-5422883723BC}" presName="composite4" presStyleCnt="0"/>
      <dgm:spPr/>
    </dgm:pt>
    <dgm:pt modelId="{789DB57D-7AA0-4FE9-9420-65340DF30552}" type="pres">
      <dgm:prSet presAssocID="{1FB09BB2-9808-454A-8DE9-5422883723BC}" presName="background4" presStyleLbl="node4" presStyleIdx="6" presStyleCnt="13"/>
      <dgm:spPr/>
    </dgm:pt>
    <dgm:pt modelId="{38E26270-4868-43CB-A86B-2C653F167B31}" type="pres">
      <dgm:prSet presAssocID="{1FB09BB2-9808-454A-8DE9-5422883723BC}" presName="text4" presStyleLbl="fgAcc4" presStyleIdx="6" presStyleCnt="13" custScaleX="261841" custScaleY="180054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A461986B-B573-4349-96BC-CA300758DA7C}" type="pres">
      <dgm:prSet presAssocID="{1FB09BB2-9808-454A-8DE9-5422883723BC}" presName="hierChild5" presStyleCnt="0"/>
      <dgm:spPr/>
    </dgm:pt>
    <dgm:pt modelId="{DC856AE6-DD72-49CE-B3A4-75300F19B35B}" type="pres">
      <dgm:prSet presAssocID="{DA5C2F58-29DE-47B1-82ED-3BB113CD7035}" presName="Name23" presStyleLbl="parChTrans1D4" presStyleIdx="7" presStyleCnt="13"/>
      <dgm:spPr/>
      <dgm:t>
        <a:bodyPr/>
        <a:lstStyle/>
        <a:p>
          <a:endParaRPr lang="zh-TW" altLang="en-US"/>
        </a:p>
      </dgm:t>
    </dgm:pt>
    <dgm:pt modelId="{F95C9372-F948-4060-95B4-CC962513DE8B}" type="pres">
      <dgm:prSet presAssocID="{06F37249-E399-4D4B-B546-66FD056B372B}" presName="hierRoot4" presStyleCnt="0"/>
      <dgm:spPr/>
    </dgm:pt>
    <dgm:pt modelId="{8F481CE8-6B43-4802-A911-688CEA932BBE}" type="pres">
      <dgm:prSet presAssocID="{06F37249-E399-4D4B-B546-66FD056B372B}" presName="composite4" presStyleCnt="0"/>
      <dgm:spPr/>
    </dgm:pt>
    <dgm:pt modelId="{0FF9F612-ACAA-4259-B53E-A7F4C026E825}" type="pres">
      <dgm:prSet presAssocID="{06F37249-E399-4D4B-B546-66FD056B372B}" presName="background4" presStyleLbl="node4" presStyleIdx="7" presStyleCnt="13"/>
      <dgm:spPr/>
    </dgm:pt>
    <dgm:pt modelId="{2A7B970F-D196-4A0B-96FE-CE47F4C1B631}" type="pres">
      <dgm:prSet presAssocID="{06F37249-E399-4D4B-B546-66FD056B372B}" presName="text4" presStyleLbl="fgAcc4" presStyleIdx="7" presStyleCnt="13" custScaleX="132399" custScaleY="139871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675FCF05-6B42-4ADC-B2D0-6AF206DD9FD5}" type="pres">
      <dgm:prSet presAssocID="{06F37249-E399-4D4B-B546-66FD056B372B}" presName="hierChild5" presStyleCnt="0"/>
      <dgm:spPr/>
    </dgm:pt>
    <dgm:pt modelId="{DC95E767-F659-41F2-92DA-9F3328993D6D}" type="pres">
      <dgm:prSet presAssocID="{61EB16F8-BCF4-4938-A908-812CFC731644}" presName="Name23" presStyleLbl="parChTrans1D4" presStyleIdx="8" presStyleCnt="13"/>
      <dgm:spPr/>
      <dgm:t>
        <a:bodyPr/>
        <a:lstStyle/>
        <a:p>
          <a:endParaRPr lang="zh-TW" altLang="en-US"/>
        </a:p>
      </dgm:t>
    </dgm:pt>
    <dgm:pt modelId="{026F7645-3035-4916-A044-5DD2DF2FB6FD}" type="pres">
      <dgm:prSet presAssocID="{866DC9E8-414C-4EB4-B02A-A623085A234B}" presName="hierRoot4" presStyleCnt="0"/>
      <dgm:spPr/>
    </dgm:pt>
    <dgm:pt modelId="{5DAB4E15-35F1-4BA5-8060-DFC88F56022C}" type="pres">
      <dgm:prSet presAssocID="{866DC9E8-414C-4EB4-B02A-A623085A234B}" presName="composite4" presStyleCnt="0"/>
      <dgm:spPr/>
    </dgm:pt>
    <dgm:pt modelId="{4BDC7CA4-E7DB-401A-A69E-AD5651334CC6}" type="pres">
      <dgm:prSet presAssocID="{866DC9E8-414C-4EB4-B02A-A623085A234B}" presName="background4" presStyleLbl="node4" presStyleIdx="8" presStyleCnt="13"/>
      <dgm:spPr/>
    </dgm:pt>
    <dgm:pt modelId="{FB4451C2-A945-495A-B9A7-C91A5B1E7544}" type="pres">
      <dgm:prSet presAssocID="{866DC9E8-414C-4EB4-B02A-A623085A234B}" presName="text4" presStyleLbl="fgAcc4" presStyleIdx="8" presStyleCnt="13" custScaleX="113844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97F31A7C-C7CA-4669-97D8-07994FD17610}" type="pres">
      <dgm:prSet presAssocID="{866DC9E8-414C-4EB4-B02A-A623085A234B}" presName="hierChild5" presStyleCnt="0"/>
      <dgm:spPr/>
    </dgm:pt>
    <dgm:pt modelId="{12CA40FA-5231-4B4F-95BB-54262CA8E569}" type="pres">
      <dgm:prSet presAssocID="{D30CA0B2-D363-4978-B950-28C6740C1898}" presName="Name23" presStyleLbl="parChTrans1D4" presStyleIdx="9" presStyleCnt="13"/>
      <dgm:spPr/>
      <dgm:t>
        <a:bodyPr/>
        <a:lstStyle/>
        <a:p>
          <a:endParaRPr lang="zh-TW" altLang="en-US"/>
        </a:p>
      </dgm:t>
    </dgm:pt>
    <dgm:pt modelId="{48921EC8-7659-418E-8413-9F3D2FEDC167}" type="pres">
      <dgm:prSet presAssocID="{DCB8BFDF-387E-4DB7-9EF7-A7279F9769B5}" presName="hierRoot4" presStyleCnt="0"/>
      <dgm:spPr/>
    </dgm:pt>
    <dgm:pt modelId="{40535A58-7176-4722-942C-FCB88A6BA11E}" type="pres">
      <dgm:prSet presAssocID="{DCB8BFDF-387E-4DB7-9EF7-A7279F9769B5}" presName="composite4" presStyleCnt="0"/>
      <dgm:spPr/>
    </dgm:pt>
    <dgm:pt modelId="{5115F4E0-A55B-4113-BCF5-5AC46F817067}" type="pres">
      <dgm:prSet presAssocID="{DCB8BFDF-387E-4DB7-9EF7-A7279F9769B5}" presName="background4" presStyleLbl="node4" presStyleIdx="9" presStyleCnt="13"/>
      <dgm:spPr/>
    </dgm:pt>
    <dgm:pt modelId="{F35B6B9A-FA05-4E5C-B04B-B55A8D9CB47B}" type="pres">
      <dgm:prSet presAssocID="{DCB8BFDF-387E-4DB7-9EF7-A7279F9769B5}" presName="text4" presStyleLbl="fgAcc4" presStyleIdx="9" presStyleCnt="13" custScaleX="185421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D8F091A4-8751-4A8C-A969-96A3C78BEA25}" type="pres">
      <dgm:prSet presAssocID="{DCB8BFDF-387E-4DB7-9EF7-A7279F9769B5}" presName="hierChild5" presStyleCnt="0"/>
      <dgm:spPr/>
    </dgm:pt>
    <dgm:pt modelId="{45668117-85C5-4F03-ACC4-BC2E467FD1C9}" type="pres">
      <dgm:prSet presAssocID="{4C5BF011-4A28-4113-BD94-E275E1C23CD4}" presName="Name23" presStyleLbl="parChTrans1D4" presStyleIdx="10" presStyleCnt="13"/>
      <dgm:spPr/>
      <dgm:t>
        <a:bodyPr/>
        <a:lstStyle/>
        <a:p>
          <a:endParaRPr lang="zh-TW" altLang="en-US"/>
        </a:p>
      </dgm:t>
    </dgm:pt>
    <dgm:pt modelId="{B8BAED9A-4AC6-4483-9C12-9BB3C5094D1C}" type="pres">
      <dgm:prSet presAssocID="{7191BE42-CB98-42F4-9C99-D56244A47B48}" presName="hierRoot4" presStyleCnt="0"/>
      <dgm:spPr/>
    </dgm:pt>
    <dgm:pt modelId="{F511D7EB-DBE3-4508-98D1-273026B0835F}" type="pres">
      <dgm:prSet presAssocID="{7191BE42-CB98-42F4-9C99-D56244A47B48}" presName="composite4" presStyleCnt="0"/>
      <dgm:spPr/>
    </dgm:pt>
    <dgm:pt modelId="{EC5153D0-0E8C-4A0B-80CE-80512BE4291E}" type="pres">
      <dgm:prSet presAssocID="{7191BE42-CB98-42F4-9C99-D56244A47B48}" presName="background4" presStyleLbl="node4" presStyleIdx="10" presStyleCnt="13"/>
      <dgm:spPr/>
    </dgm:pt>
    <dgm:pt modelId="{9BCD1AF5-B0E9-4AD5-864E-21EFE15BFCCC}" type="pres">
      <dgm:prSet presAssocID="{7191BE42-CB98-42F4-9C99-D56244A47B48}" presName="text4" presStyleLbl="fgAcc4" presStyleIdx="10" presStyleCnt="13" custScaleX="157305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6550DE5-3F9C-489F-A7B3-56F4ED0E8054}" type="pres">
      <dgm:prSet presAssocID="{7191BE42-CB98-42F4-9C99-D56244A47B48}" presName="hierChild5" presStyleCnt="0"/>
      <dgm:spPr/>
    </dgm:pt>
    <dgm:pt modelId="{2D3D7D6F-DD26-4A4A-9EA4-ADD00ADD4228}" type="pres">
      <dgm:prSet presAssocID="{9E2299A3-0646-45C5-8A8D-9F301AEE707B}" presName="Name17" presStyleLbl="parChTrans1D3" presStyleIdx="2" presStyleCnt="3"/>
      <dgm:spPr/>
      <dgm:t>
        <a:bodyPr/>
        <a:lstStyle/>
        <a:p>
          <a:endParaRPr lang="zh-TW" altLang="en-US"/>
        </a:p>
      </dgm:t>
    </dgm:pt>
    <dgm:pt modelId="{8E3E3A32-01CF-4CED-9F2A-95E2EDBBE322}" type="pres">
      <dgm:prSet presAssocID="{6993FA1C-8A97-4728-AB24-B893226D1E71}" presName="hierRoot3" presStyleCnt="0"/>
      <dgm:spPr/>
    </dgm:pt>
    <dgm:pt modelId="{660297C3-246E-4419-BB01-3EC04B26FC98}" type="pres">
      <dgm:prSet presAssocID="{6993FA1C-8A97-4728-AB24-B893226D1E71}" presName="composite3" presStyleCnt="0"/>
      <dgm:spPr/>
    </dgm:pt>
    <dgm:pt modelId="{E5DFA3A8-3B2D-4589-93D7-5E59B98D8543}" type="pres">
      <dgm:prSet presAssocID="{6993FA1C-8A97-4728-AB24-B893226D1E71}" presName="background3" presStyleLbl="node3" presStyleIdx="2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D363AD06-1BB4-4F60-BB71-A0CE1340E90C}" type="pres">
      <dgm:prSet presAssocID="{6993FA1C-8A97-4728-AB24-B893226D1E71}" presName="text3" presStyleLbl="fgAcc3" presStyleIdx="2" presStyleCnt="3" custScaleX="280111" custScaleY="12857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DDF66B6-DF6D-4CFB-8070-0E38E294CBA2}" type="pres">
      <dgm:prSet presAssocID="{6993FA1C-8A97-4728-AB24-B893226D1E71}" presName="hierChild4" presStyleCnt="0"/>
      <dgm:spPr/>
    </dgm:pt>
    <dgm:pt modelId="{A0808054-3AFD-4B48-B61B-5461A20C112D}" type="pres">
      <dgm:prSet presAssocID="{3AECC625-D75B-498D-BD89-6E1591C495F8}" presName="Name23" presStyleLbl="parChTrans1D4" presStyleIdx="11" presStyleCnt="13"/>
      <dgm:spPr/>
      <dgm:t>
        <a:bodyPr/>
        <a:lstStyle/>
        <a:p>
          <a:endParaRPr lang="zh-TW" altLang="en-US"/>
        </a:p>
      </dgm:t>
    </dgm:pt>
    <dgm:pt modelId="{F5101891-F6B6-4703-8468-B52A9B943FF9}" type="pres">
      <dgm:prSet presAssocID="{B782F0DB-D2A2-45E2-A7E6-E365E11C6035}" presName="hierRoot4" presStyleCnt="0"/>
      <dgm:spPr/>
    </dgm:pt>
    <dgm:pt modelId="{7B95A2AB-0476-4DA1-9FEF-ADCEC5D89BB0}" type="pres">
      <dgm:prSet presAssocID="{B782F0DB-D2A2-45E2-A7E6-E365E11C6035}" presName="composite4" presStyleCnt="0"/>
      <dgm:spPr/>
    </dgm:pt>
    <dgm:pt modelId="{62AA9215-2B4F-4B38-B93E-B6DF6D57F97E}" type="pres">
      <dgm:prSet presAssocID="{B782F0DB-D2A2-45E2-A7E6-E365E11C6035}" presName="background4" presStyleLbl="node4" presStyleIdx="11" presStyleCnt="13"/>
      <dgm:spPr/>
    </dgm:pt>
    <dgm:pt modelId="{BB283245-0B0D-4520-B237-64C3DD6A41A8}" type="pres">
      <dgm:prSet presAssocID="{B782F0DB-D2A2-45E2-A7E6-E365E11C6035}" presName="text4" presStyleLbl="fgAcc4" presStyleIdx="11" presStyleCnt="1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CB1A932-05E3-4958-BF84-741C3259157C}" type="pres">
      <dgm:prSet presAssocID="{B782F0DB-D2A2-45E2-A7E6-E365E11C6035}" presName="hierChild5" presStyleCnt="0"/>
      <dgm:spPr/>
    </dgm:pt>
    <dgm:pt modelId="{E2F720B7-38D0-43A0-91A6-31E65E4CC1C9}" type="pres">
      <dgm:prSet presAssocID="{FB03D1E3-7033-445F-B170-BB8E5038B400}" presName="Name23" presStyleLbl="parChTrans1D4" presStyleIdx="12" presStyleCnt="13"/>
      <dgm:spPr/>
      <dgm:t>
        <a:bodyPr/>
        <a:lstStyle/>
        <a:p>
          <a:endParaRPr lang="zh-TW" altLang="en-US"/>
        </a:p>
      </dgm:t>
    </dgm:pt>
    <dgm:pt modelId="{18A1D647-CADB-41D3-92E0-3EBB40C7B7D4}" type="pres">
      <dgm:prSet presAssocID="{64585647-36CB-4F71-88F3-5DB5D535FCE3}" presName="hierRoot4" presStyleCnt="0"/>
      <dgm:spPr/>
    </dgm:pt>
    <dgm:pt modelId="{B63F1170-A2FD-436D-A60D-63D41227C64D}" type="pres">
      <dgm:prSet presAssocID="{64585647-36CB-4F71-88F3-5DB5D535FCE3}" presName="composite4" presStyleCnt="0"/>
      <dgm:spPr/>
    </dgm:pt>
    <dgm:pt modelId="{C2EE93A5-47EB-4FD8-A198-7BE0AB4AFEFE}" type="pres">
      <dgm:prSet presAssocID="{64585647-36CB-4F71-88F3-5DB5D535FCE3}" presName="background4" presStyleLbl="node4" presStyleIdx="12" presStyleCnt="13"/>
      <dgm:spPr/>
      <dgm:t>
        <a:bodyPr/>
        <a:lstStyle/>
        <a:p>
          <a:endParaRPr lang="zh-TW" altLang="en-US"/>
        </a:p>
      </dgm:t>
    </dgm:pt>
    <dgm:pt modelId="{8DF9498C-D8C5-4C16-9256-702C43281B5B}" type="pres">
      <dgm:prSet presAssocID="{64585647-36CB-4F71-88F3-5DB5D535FCE3}" presName="text4" presStyleLbl="fgAcc4" presStyleIdx="12" presStyleCnt="13" custScaleX="18177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2C491B9-A116-4AA2-9F05-8DB4C931D466}" type="pres">
      <dgm:prSet presAssocID="{64585647-36CB-4F71-88F3-5DB5D535FCE3}" presName="hierChild5" presStyleCnt="0"/>
      <dgm:spPr/>
    </dgm:pt>
  </dgm:ptLst>
  <dgm:cxnLst>
    <dgm:cxn modelId="{02F54A65-A968-4777-8007-1B6D8B4D219D}" type="presOf" srcId="{6EEEF6BA-21C6-445B-82ED-5CA45B132F0F}" destId="{D4DE6655-E3E8-49F1-865D-37E8846473A8}" srcOrd="0" destOrd="0" presId="urn:microsoft.com/office/officeart/2005/8/layout/hierarchy1"/>
    <dgm:cxn modelId="{83672511-E42C-4782-895F-AA49596B1A38}" type="presOf" srcId="{5E204487-B7E1-4B3F-986F-4E2B0A174C5B}" destId="{108F3044-7079-4A6A-B975-8A99050AB0DE}" srcOrd="0" destOrd="0" presId="urn:microsoft.com/office/officeart/2005/8/layout/hierarchy1"/>
    <dgm:cxn modelId="{83980069-7E5B-44A0-B41A-243E94DA7AF0}" srcId="{6993FA1C-8A97-4728-AB24-B893226D1E71}" destId="{64585647-36CB-4F71-88F3-5DB5D535FCE3}" srcOrd="1" destOrd="0" parTransId="{FB03D1E3-7033-445F-B170-BB8E5038B400}" sibTransId="{A2360C6D-1869-4B18-88D3-8C9C025F71C3}"/>
    <dgm:cxn modelId="{A155A949-E9D5-4C75-912F-0986C1B2195A}" type="presOf" srcId="{89B02B54-53E6-4794-A3DB-E97E899F6D8E}" destId="{053BC842-5C1E-4E19-BDE8-A3262AB6A7A3}" srcOrd="0" destOrd="0" presId="urn:microsoft.com/office/officeart/2005/8/layout/hierarchy1"/>
    <dgm:cxn modelId="{76E0F4D4-0525-4699-A405-5CB6EB6040DF}" type="presOf" srcId="{A900ED60-186B-4A9A-8D6E-B9540A048D83}" destId="{13123FFC-A0BA-45C2-9FD8-74E761DDDC7A}" srcOrd="0" destOrd="0" presId="urn:microsoft.com/office/officeart/2005/8/layout/hierarchy1"/>
    <dgm:cxn modelId="{DC2FE5F5-5008-4E7D-B307-05110576BF6A}" srcId="{5D7C5556-0C09-4978-AF85-F1E2D920612A}" destId="{84B8B932-77C1-43DB-96E4-C4D2982F0087}" srcOrd="0" destOrd="0" parTransId="{3ECFD3C8-0A3C-4BD8-BEA2-0B01EA5BA8A9}" sibTransId="{F926D335-9F8F-4D44-84FA-F50B81401E45}"/>
    <dgm:cxn modelId="{BF47EB9C-F8A3-4794-B553-054F81481445}" type="presOf" srcId="{FB03D1E3-7033-445F-B170-BB8E5038B400}" destId="{E2F720B7-38D0-43A0-91A6-31E65E4CC1C9}" srcOrd="0" destOrd="0" presId="urn:microsoft.com/office/officeart/2005/8/layout/hierarchy1"/>
    <dgm:cxn modelId="{2B9E021B-08E9-46DA-9918-35B7F755E70A}" type="presOf" srcId="{3ECFD3C8-0A3C-4BD8-BEA2-0B01EA5BA8A9}" destId="{604C4E92-332D-4519-9AFC-5EEB0B04DFF7}" srcOrd="0" destOrd="0" presId="urn:microsoft.com/office/officeart/2005/8/layout/hierarchy1"/>
    <dgm:cxn modelId="{4AF6919A-1B8E-4EFC-9B76-62262DF71079}" type="presOf" srcId="{E432D6C0-BAA1-47D9-AAB9-3309AB9AA258}" destId="{D429D183-4684-4717-A143-55EDE7856686}" srcOrd="0" destOrd="0" presId="urn:microsoft.com/office/officeart/2005/8/layout/hierarchy1"/>
    <dgm:cxn modelId="{02415F4C-DADC-4EDC-B51C-A5557ACF965F}" type="presOf" srcId="{F6595645-B550-45D2-8086-DC8F89210B9A}" destId="{4C81C2A8-E86B-4AFA-9674-F027DA02FFF6}" srcOrd="0" destOrd="0" presId="urn:microsoft.com/office/officeart/2005/8/layout/hierarchy1"/>
    <dgm:cxn modelId="{64A1B467-F164-441B-85F6-AB500B971C29}" type="presOf" srcId="{C55CB944-44D7-4DDE-8CAD-57A68D48A097}" destId="{764319E1-FF28-44E3-9F36-4931686C8488}" srcOrd="0" destOrd="0" presId="urn:microsoft.com/office/officeart/2005/8/layout/hierarchy1"/>
    <dgm:cxn modelId="{23D7B9C4-CED0-4B5D-8A3B-7C7BE4C10797}" srcId="{84B8B932-77C1-43DB-96E4-C4D2982F0087}" destId="{62FE5FEB-0DE8-450E-B6DE-D464DD5A7F06}" srcOrd="1" destOrd="0" parTransId="{6EEEF6BA-21C6-445B-82ED-5CA45B132F0F}" sibTransId="{D5F62746-9403-4AEF-AE26-C903D1F4698D}"/>
    <dgm:cxn modelId="{07016AF6-A795-4ADE-AB70-0C52FE721483}" type="presOf" srcId="{64585647-36CB-4F71-88F3-5DB5D535FCE3}" destId="{8DF9498C-D8C5-4C16-9256-702C43281B5B}" srcOrd="0" destOrd="0" presId="urn:microsoft.com/office/officeart/2005/8/layout/hierarchy1"/>
    <dgm:cxn modelId="{244C3894-F499-4143-B39C-7C75DBEF4387}" type="presOf" srcId="{144A5D29-74EF-4C0E-BB8D-944F48C534D8}" destId="{B4D78587-89B5-4866-B0DE-B6D4826253F4}" srcOrd="0" destOrd="0" presId="urn:microsoft.com/office/officeart/2005/8/layout/hierarchy1"/>
    <dgm:cxn modelId="{CE8F4C28-AD4B-4903-91BC-84400E90F36B}" srcId="{EAC18047-9854-4D6B-A29B-EE74352D72E3}" destId="{88A5796E-0AC2-445B-A22E-E1D98D31937B}" srcOrd="0" destOrd="0" parTransId="{9D02804B-67C7-4D5E-BCEE-FFCECECF58E3}" sibTransId="{7A55ACE5-E6D1-4259-B627-B2B7F7DAB74C}"/>
    <dgm:cxn modelId="{443FAF7F-83C4-4AEA-AAA8-6E94E5EDFF4F}" srcId="{47026FC0-6FE2-47D9-9B77-25AFFCEC6BEE}" destId="{F674C81E-9B42-4610-B0A2-FF3BBE220D72}" srcOrd="0" destOrd="0" parTransId="{F36283B5-152E-40F6-98CD-2B732F78248E}" sibTransId="{2F9D8819-934D-459F-B790-80FA8E445632}"/>
    <dgm:cxn modelId="{C86AC645-B710-4B19-9BCE-F0F4BD8B74FB}" srcId="{84B8B932-77C1-43DB-96E4-C4D2982F0087}" destId="{FD66411D-3428-49B9-BABE-957B45CFF86E}" srcOrd="0" destOrd="0" parTransId="{E432D6C0-BAA1-47D9-AAB9-3309AB9AA258}" sibTransId="{FD6D77A9-ADFA-490F-B967-65D1EF18B770}"/>
    <dgm:cxn modelId="{EB688FC1-8288-4C1D-8146-71401F79C390}" type="presOf" srcId="{09A61F7F-F0AF-4D1F-B1BF-2C60273BED52}" destId="{7E1F264C-4C67-4380-825C-273BDED2D6B0}" srcOrd="0" destOrd="0" presId="urn:microsoft.com/office/officeart/2005/8/layout/hierarchy1"/>
    <dgm:cxn modelId="{1899AFDA-D8C3-4DF1-96BA-4B4B36C06D67}" srcId="{A900ED60-186B-4A9A-8D6E-B9540A048D83}" destId="{451689E2-1C67-448E-860A-06C72E8C80C1}" srcOrd="0" destOrd="0" parTransId="{89B02B54-53E6-4794-A3DB-E97E899F6D8E}" sibTransId="{FFF0D10A-2E59-40A9-ACF3-F145F9FADD58}"/>
    <dgm:cxn modelId="{E631F59A-1794-46D3-988B-48A33E47224A}" type="presOf" srcId="{EAC18047-9854-4D6B-A29B-EE74352D72E3}" destId="{A8633DA1-8575-4CE9-842D-CF7D1974D157}" srcOrd="0" destOrd="0" presId="urn:microsoft.com/office/officeart/2005/8/layout/hierarchy1"/>
    <dgm:cxn modelId="{9D068C64-1470-4567-9E74-8FE9C5B96EB3}" type="presOf" srcId="{75940AD0-48F3-41A2-8C20-7A7BD85DDD49}" destId="{538E830C-5822-4C85-AE92-272A37747D5D}" srcOrd="0" destOrd="0" presId="urn:microsoft.com/office/officeart/2005/8/layout/hierarchy1"/>
    <dgm:cxn modelId="{2DA33D8D-68D3-4F8E-89B4-3E3B136DCF59}" type="presOf" srcId="{866DC9E8-414C-4EB4-B02A-A623085A234B}" destId="{FB4451C2-A945-495A-B9A7-C91A5B1E7544}" srcOrd="0" destOrd="0" presId="urn:microsoft.com/office/officeart/2005/8/layout/hierarchy1"/>
    <dgm:cxn modelId="{43F1E3B6-D4F0-4B07-ACA2-26CF7AE657E8}" type="presOf" srcId="{451689E2-1C67-448E-860A-06C72E8C80C1}" destId="{98C86277-62F1-41A5-AAB2-23AC9A374305}" srcOrd="0" destOrd="0" presId="urn:microsoft.com/office/officeart/2005/8/layout/hierarchy1"/>
    <dgm:cxn modelId="{5B6A2601-B9AC-4263-BE2D-4ED6DD15AC7E}" type="presOf" srcId="{9E2299A3-0646-45C5-8A8D-9F301AEE707B}" destId="{2D3D7D6F-DD26-4A4A-9EA4-ADD00ADD4228}" srcOrd="0" destOrd="0" presId="urn:microsoft.com/office/officeart/2005/8/layout/hierarchy1"/>
    <dgm:cxn modelId="{CA511241-7D1A-4CA8-A0D4-C9EB4D789B33}" type="presOf" srcId="{06F37249-E399-4D4B-B546-66FD056B372B}" destId="{2A7B970F-D196-4A0B-96FE-CE47F4C1B631}" srcOrd="0" destOrd="0" presId="urn:microsoft.com/office/officeart/2005/8/layout/hierarchy1"/>
    <dgm:cxn modelId="{915D361A-D0AC-4D0F-825B-31A47293D7BD}" type="presOf" srcId="{61EB16F8-BCF4-4938-A908-812CFC731644}" destId="{DC95E767-F659-41F2-92DA-9F3328993D6D}" srcOrd="0" destOrd="0" presId="urn:microsoft.com/office/officeart/2005/8/layout/hierarchy1"/>
    <dgm:cxn modelId="{B0C82176-3259-4C19-9093-09C6AE7B2FFB}" type="presOf" srcId="{84B8B932-77C1-43DB-96E4-C4D2982F0087}" destId="{16822684-A93D-4221-A957-08B2A5FB605C}" srcOrd="0" destOrd="0" presId="urn:microsoft.com/office/officeart/2005/8/layout/hierarchy1"/>
    <dgm:cxn modelId="{35015FB9-AD97-4652-8B7A-EE2DA2299A22}" type="presOf" srcId="{FD66411D-3428-49B9-BABE-957B45CFF86E}" destId="{2070145E-F512-42D1-BD52-D798F212E5A4}" srcOrd="0" destOrd="0" presId="urn:microsoft.com/office/officeart/2005/8/layout/hierarchy1"/>
    <dgm:cxn modelId="{89CA6541-05CE-4FCE-A4CF-48026CF0D484}" type="presOf" srcId="{5D7C5556-0C09-4978-AF85-F1E2D920612A}" destId="{81F71552-C0AA-4A7D-9A5C-876BE622F006}" srcOrd="0" destOrd="0" presId="urn:microsoft.com/office/officeart/2005/8/layout/hierarchy1"/>
    <dgm:cxn modelId="{90B3D1FD-3CAF-443C-9B25-E860EE071129}" type="presOf" srcId="{D30CA0B2-D363-4978-B950-28C6740C1898}" destId="{12CA40FA-5231-4B4F-95BB-54262CA8E569}" srcOrd="0" destOrd="0" presId="urn:microsoft.com/office/officeart/2005/8/layout/hierarchy1"/>
    <dgm:cxn modelId="{5D724B58-7A89-4C09-A7DE-3F918BD9E375}" srcId="{62FE5FEB-0DE8-450E-B6DE-D464DD5A7F06}" destId="{09A61F7F-F0AF-4D1F-B1BF-2C60273BED52}" srcOrd="0" destOrd="0" parTransId="{75940AD0-48F3-41A2-8C20-7A7BD85DDD49}" sibTransId="{BD73D1CA-79A0-4BAE-BFEB-A7E7F418D761}"/>
    <dgm:cxn modelId="{861AF568-824A-4BD5-B23D-D95DE07EDBCF}" type="presOf" srcId="{DCB8BFDF-387E-4DB7-9EF7-A7279F9769B5}" destId="{F35B6B9A-FA05-4E5C-B04B-B55A8D9CB47B}" srcOrd="0" destOrd="0" presId="urn:microsoft.com/office/officeart/2005/8/layout/hierarchy1"/>
    <dgm:cxn modelId="{7B132858-8EAB-489F-BD24-F92D89D9948D}" srcId="{5D7C5556-0C09-4978-AF85-F1E2D920612A}" destId="{A900ED60-186B-4A9A-8D6E-B9540A048D83}" srcOrd="1" destOrd="0" parTransId="{5E204487-B7E1-4B3F-986F-4E2B0A174C5B}" sibTransId="{7B08967A-5ADB-4E92-B629-E784205C08C8}"/>
    <dgm:cxn modelId="{1587F89D-8468-4238-AB50-DBE414134EB5}" srcId="{47026FC0-6FE2-47D9-9B77-25AFFCEC6BEE}" destId="{6993FA1C-8A97-4728-AB24-B893226D1E71}" srcOrd="1" destOrd="0" parTransId="{9E2299A3-0646-45C5-8A8D-9F301AEE707B}" sibTransId="{7D42FE9F-C0D7-406A-AA77-8B3AA15B9951}"/>
    <dgm:cxn modelId="{3184BC99-5D9C-4EE8-A844-756A3B1A530B}" type="presOf" srcId="{47026FC0-6FE2-47D9-9B77-25AFFCEC6BEE}" destId="{5F46A9CE-704C-4EE9-916C-602DDF11F046}" srcOrd="0" destOrd="0" presId="urn:microsoft.com/office/officeart/2005/8/layout/hierarchy1"/>
    <dgm:cxn modelId="{49D85667-04CA-4AD4-99F4-45B55220A9EC}" type="presOf" srcId="{9D02804B-67C7-4D5E-BCEE-FFCECECF58E3}" destId="{4D62211D-8F38-4FB1-AEB5-381F2D444AFC}" srcOrd="0" destOrd="0" presId="urn:microsoft.com/office/officeart/2005/8/layout/hierarchy1"/>
    <dgm:cxn modelId="{070C43D6-07BA-47B4-8675-535F08FBE2C8}" srcId="{DCB8BFDF-387E-4DB7-9EF7-A7279F9769B5}" destId="{7191BE42-CB98-42F4-9C99-D56244A47B48}" srcOrd="0" destOrd="0" parTransId="{4C5BF011-4A28-4113-BD94-E275E1C23CD4}" sibTransId="{48CA24D3-3A6E-424F-AAB6-1FD2856BF631}"/>
    <dgm:cxn modelId="{803DFA2F-6213-47C2-BFE1-89CE213E3B54}" srcId="{88A5796E-0AC2-445B-A22E-E1D98D31937B}" destId="{5D7C5556-0C09-4978-AF85-F1E2D920612A}" srcOrd="0" destOrd="0" parTransId="{C55CB944-44D7-4DDE-8CAD-57A68D48A097}" sibTransId="{63D35351-F2A2-4566-970C-C38D54896E62}"/>
    <dgm:cxn modelId="{72D6F50F-44CB-4247-B07C-2A388F09CED4}" type="presOf" srcId="{3AECC625-D75B-498D-BD89-6E1591C495F8}" destId="{A0808054-3AFD-4B48-B61B-5461A20C112D}" srcOrd="0" destOrd="0" presId="urn:microsoft.com/office/officeart/2005/8/layout/hierarchy1"/>
    <dgm:cxn modelId="{1789C2BE-430B-414B-A49D-A44CF7DF516D}" type="presOf" srcId="{F36283B5-152E-40F6-98CD-2B732F78248E}" destId="{B0BFB4BB-8DCA-472A-8D4C-533E08B30127}" srcOrd="0" destOrd="0" presId="urn:microsoft.com/office/officeart/2005/8/layout/hierarchy1"/>
    <dgm:cxn modelId="{D8740702-1D6F-4E80-A0E6-ABB49F9F197E}" srcId="{1FB09BB2-9808-454A-8DE9-5422883723BC}" destId="{06F37249-E399-4D4B-B546-66FD056B372B}" srcOrd="0" destOrd="0" parTransId="{DA5C2F58-29DE-47B1-82ED-3BB113CD7035}" sibTransId="{DB702812-DA81-439C-A32E-4A1BD359EB39}"/>
    <dgm:cxn modelId="{8BDE7DDC-E27A-48F5-A499-10E696D6349E}" srcId="{F674C81E-9B42-4610-B0A2-FF3BBE220D72}" destId="{866DC9E8-414C-4EB4-B02A-A623085A234B}" srcOrd="1" destOrd="0" parTransId="{61EB16F8-BCF4-4938-A908-812CFC731644}" sibTransId="{4AC709BE-D85D-4C06-B41A-DD03E52505F3}"/>
    <dgm:cxn modelId="{06F21194-FDCF-4B35-B0EE-6F04C73BC227}" type="presOf" srcId="{4C5BF011-4A28-4113-BD94-E275E1C23CD4}" destId="{45668117-85C5-4F03-ACC4-BC2E467FD1C9}" srcOrd="0" destOrd="0" presId="urn:microsoft.com/office/officeart/2005/8/layout/hierarchy1"/>
    <dgm:cxn modelId="{D7F8D739-D6F1-4CD9-AF7D-0EBF370EAD60}" type="presOf" srcId="{62FE5FEB-0DE8-450E-B6DE-D464DD5A7F06}" destId="{83314FC5-71A9-4887-868F-68EE807AF267}" srcOrd="0" destOrd="0" presId="urn:microsoft.com/office/officeart/2005/8/layout/hierarchy1"/>
    <dgm:cxn modelId="{9ABF159C-C838-45F4-9C93-E819E0634A53}" type="presOf" srcId="{DA5C2F58-29DE-47B1-82ED-3BB113CD7035}" destId="{DC856AE6-DD72-49CE-B3A4-75300F19B35B}" srcOrd="0" destOrd="0" presId="urn:microsoft.com/office/officeart/2005/8/layout/hierarchy1"/>
    <dgm:cxn modelId="{3D8157BE-119B-4350-A537-8447B4268412}" type="presOf" srcId="{6993FA1C-8A97-4728-AB24-B893226D1E71}" destId="{D363AD06-1BB4-4F60-BB71-A0CE1340E90C}" srcOrd="0" destOrd="0" presId="urn:microsoft.com/office/officeart/2005/8/layout/hierarchy1"/>
    <dgm:cxn modelId="{98FE2E21-E8E5-4A9F-9D49-0364ADC3BED2}" type="presOf" srcId="{1FB09BB2-9808-454A-8DE9-5422883723BC}" destId="{38E26270-4868-43CB-A86B-2C653F167B31}" srcOrd="0" destOrd="0" presId="urn:microsoft.com/office/officeart/2005/8/layout/hierarchy1"/>
    <dgm:cxn modelId="{DE480CCE-6DFB-4D48-9690-7DA3137E6168}" srcId="{144A5D29-74EF-4C0E-BB8D-944F48C534D8}" destId="{EAC18047-9854-4D6B-A29B-EE74352D72E3}" srcOrd="0" destOrd="0" parTransId="{58701387-7AED-4D33-829D-082E678972AA}" sibTransId="{61E53AB1-296D-416C-AC44-7FDD73F759E9}"/>
    <dgm:cxn modelId="{4B352471-737C-4C37-8E6C-E783B348DA03}" type="presOf" srcId="{F674C81E-9B42-4610-B0A2-FF3BBE220D72}" destId="{37264A62-0ACD-42C0-B503-5C6B2BCD6A2C}" srcOrd="0" destOrd="0" presId="urn:microsoft.com/office/officeart/2005/8/layout/hierarchy1"/>
    <dgm:cxn modelId="{7E990C6A-D71A-43D1-A153-7D7D36679DCA}" type="presOf" srcId="{2B7327FF-8EED-4E45-851F-1D00CCF6700D}" destId="{E2EA4893-69F0-4223-9E73-CFFBB033485E}" srcOrd="0" destOrd="0" presId="urn:microsoft.com/office/officeart/2005/8/layout/hierarchy1"/>
    <dgm:cxn modelId="{AB00204E-E144-440C-80D8-43944BB86985}" srcId="{6993FA1C-8A97-4728-AB24-B893226D1E71}" destId="{B782F0DB-D2A2-45E2-A7E6-E365E11C6035}" srcOrd="0" destOrd="0" parTransId="{3AECC625-D75B-498D-BD89-6E1591C495F8}" sibTransId="{115D3999-3BF0-4682-B21B-D15FA5D8E86C}"/>
    <dgm:cxn modelId="{256D31D2-AE18-4C9F-8D18-6523120871E8}" type="presOf" srcId="{7191BE42-CB98-42F4-9C99-D56244A47B48}" destId="{9BCD1AF5-B0E9-4AD5-864E-21EFE15BFCCC}" srcOrd="0" destOrd="0" presId="urn:microsoft.com/office/officeart/2005/8/layout/hierarchy1"/>
    <dgm:cxn modelId="{9EA52CF0-27CB-4A8D-8E7F-95141E1201F4}" type="presOf" srcId="{B782F0DB-D2A2-45E2-A7E6-E365E11C6035}" destId="{BB283245-0B0D-4520-B237-64C3DD6A41A8}" srcOrd="0" destOrd="0" presId="urn:microsoft.com/office/officeart/2005/8/layout/hierarchy1"/>
    <dgm:cxn modelId="{30C1AABA-37D1-4D0E-9A9B-FD8B2510574A}" type="presOf" srcId="{88A5796E-0AC2-445B-A22E-E1D98D31937B}" destId="{73C16EE3-3C17-422F-A35E-1D1148DA6F96}" srcOrd="0" destOrd="0" presId="urn:microsoft.com/office/officeart/2005/8/layout/hierarchy1"/>
    <dgm:cxn modelId="{2329ADA4-9629-4041-8C41-E310C7D71C97}" srcId="{866DC9E8-414C-4EB4-B02A-A623085A234B}" destId="{DCB8BFDF-387E-4DB7-9EF7-A7279F9769B5}" srcOrd="0" destOrd="0" parTransId="{D30CA0B2-D363-4978-B950-28C6740C1898}" sibTransId="{0C472316-23D1-4246-9F29-4541FF8E820B}"/>
    <dgm:cxn modelId="{9B6C3C7B-E2F2-44EE-85F1-C19966605F38}" srcId="{F674C81E-9B42-4610-B0A2-FF3BBE220D72}" destId="{1FB09BB2-9808-454A-8DE9-5422883723BC}" srcOrd="0" destOrd="0" parTransId="{F6595645-B550-45D2-8086-DC8F89210B9A}" sibTransId="{063614C9-0350-4FEC-85C8-BB0465A76CB1}"/>
    <dgm:cxn modelId="{0251C97A-D425-4FE3-8FDF-BB99BEABF23E}" srcId="{EAC18047-9854-4D6B-A29B-EE74352D72E3}" destId="{47026FC0-6FE2-47D9-9B77-25AFFCEC6BEE}" srcOrd="1" destOrd="0" parTransId="{2B7327FF-8EED-4E45-851F-1D00CCF6700D}" sibTransId="{A8807D4E-6016-4021-88BA-16ECA6A3E08C}"/>
    <dgm:cxn modelId="{ED5C541A-44D7-477B-9839-714E1A475FF3}" type="presParOf" srcId="{B4D78587-89B5-4866-B0DE-B6D4826253F4}" destId="{9FEF09D3-D310-4BFF-80B0-CBB61039A400}" srcOrd="0" destOrd="0" presId="urn:microsoft.com/office/officeart/2005/8/layout/hierarchy1"/>
    <dgm:cxn modelId="{A00E996C-0CB6-43F9-9E7A-85D01DC7EF20}" type="presParOf" srcId="{9FEF09D3-D310-4BFF-80B0-CBB61039A400}" destId="{B15E05EB-436E-41AD-90E5-340FAC7FB568}" srcOrd="0" destOrd="0" presId="urn:microsoft.com/office/officeart/2005/8/layout/hierarchy1"/>
    <dgm:cxn modelId="{1D5FB841-F593-4E40-A079-1960DE947807}" type="presParOf" srcId="{B15E05EB-436E-41AD-90E5-340FAC7FB568}" destId="{C27FB420-F3AC-4E9A-974A-87984F9070F7}" srcOrd="0" destOrd="0" presId="urn:microsoft.com/office/officeart/2005/8/layout/hierarchy1"/>
    <dgm:cxn modelId="{DA4A5EFF-5D05-476D-A8C5-A9697A68719F}" type="presParOf" srcId="{B15E05EB-436E-41AD-90E5-340FAC7FB568}" destId="{A8633DA1-8575-4CE9-842D-CF7D1974D157}" srcOrd="1" destOrd="0" presId="urn:microsoft.com/office/officeart/2005/8/layout/hierarchy1"/>
    <dgm:cxn modelId="{5DBB2208-CE02-442C-B4B0-6C9070247EFA}" type="presParOf" srcId="{9FEF09D3-D310-4BFF-80B0-CBB61039A400}" destId="{B91F8AF4-2283-4879-A290-B1EC68BD1976}" srcOrd="1" destOrd="0" presId="urn:microsoft.com/office/officeart/2005/8/layout/hierarchy1"/>
    <dgm:cxn modelId="{53D1B88C-D0E2-4181-A5F6-208854043612}" type="presParOf" srcId="{B91F8AF4-2283-4879-A290-B1EC68BD1976}" destId="{4D62211D-8F38-4FB1-AEB5-381F2D444AFC}" srcOrd="0" destOrd="0" presId="urn:microsoft.com/office/officeart/2005/8/layout/hierarchy1"/>
    <dgm:cxn modelId="{4C059BD0-BFFD-4CC9-86DA-A9626CB97392}" type="presParOf" srcId="{B91F8AF4-2283-4879-A290-B1EC68BD1976}" destId="{D99BEFA2-1910-4D50-8435-330937547D21}" srcOrd="1" destOrd="0" presId="urn:microsoft.com/office/officeart/2005/8/layout/hierarchy1"/>
    <dgm:cxn modelId="{D5FE9D6E-0C03-43E2-B1F5-9E6C7BCE462C}" type="presParOf" srcId="{D99BEFA2-1910-4D50-8435-330937547D21}" destId="{19EAE1EF-3A07-4185-A78A-78F79FE6C4D7}" srcOrd="0" destOrd="0" presId="urn:microsoft.com/office/officeart/2005/8/layout/hierarchy1"/>
    <dgm:cxn modelId="{65C8DE1A-45A9-4760-9678-AE16762824C0}" type="presParOf" srcId="{19EAE1EF-3A07-4185-A78A-78F79FE6C4D7}" destId="{B54B2329-3BFF-4BE4-83F2-020B6849F504}" srcOrd="0" destOrd="0" presId="urn:microsoft.com/office/officeart/2005/8/layout/hierarchy1"/>
    <dgm:cxn modelId="{0D73554C-FC62-4E75-89B7-3D122FBC459B}" type="presParOf" srcId="{19EAE1EF-3A07-4185-A78A-78F79FE6C4D7}" destId="{73C16EE3-3C17-422F-A35E-1D1148DA6F96}" srcOrd="1" destOrd="0" presId="urn:microsoft.com/office/officeart/2005/8/layout/hierarchy1"/>
    <dgm:cxn modelId="{16F0413D-1EA9-4CFE-BDB4-9A2FBA61FC96}" type="presParOf" srcId="{D99BEFA2-1910-4D50-8435-330937547D21}" destId="{0F9A3B7E-BFB7-49B2-9B21-DC0B0B84CF2D}" srcOrd="1" destOrd="0" presId="urn:microsoft.com/office/officeart/2005/8/layout/hierarchy1"/>
    <dgm:cxn modelId="{CC8F1020-B56F-44B8-8118-499C4E896C38}" type="presParOf" srcId="{0F9A3B7E-BFB7-49B2-9B21-DC0B0B84CF2D}" destId="{764319E1-FF28-44E3-9F36-4931686C8488}" srcOrd="0" destOrd="0" presId="urn:microsoft.com/office/officeart/2005/8/layout/hierarchy1"/>
    <dgm:cxn modelId="{06DE2280-A3BD-4A07-8C48-7DAE37780C34}" type="presParOf" srcId="{0F9A3B7E-BFB7-49B2-9B21-DC0B0B84CF2D}" destId="{8FFE559B-07E9-4ECD-85AB-70F8D5233627}" srcOrd="1" destOrd="0" presId="urn:microsoft.com/office/officeart/2005/8/layout/hierarchy1"/>
    <dgm:cxn modelId="{789F0BBB-D065-44F9-AB39-41EC1831D511}" type="presParOf" srcId="{8FFE559B-07E9-4ECD-85AB-70F8D5233627}" destId="{E50B14F3-1534-4FC4-AD59-27437B00FA80}" srcOrd="0" destOrd="0" presId="urn:microsoft.com/office/officeart/2005/8/layout/hierarchy1"/>
    <dgm:cxn modelId="{56367755-E3CD-46B5-B8F9-CDD6A2A1A0C9}" type="presParOf" srcId="{E50B14F3-1534-4FC4-AD59-27437B00FA80}" destId="{B8A8FB71-CFE6-4C46-A07B-9A456E8B3405}" srcOrd="0" destOrd="0" presId="urn:microsoft.com/office/officeart/2005/8/layout/hierarchy1"/>
    <dgm:cxn modelId="{2F20ED5B-9A07-45FD-B65B-1F8265BB464A}" type="presParOf" srcId="{E50B14F3-1534-4FC4-AD59-27437B00FA80}" destId="{81F71552-C0AA-4A7D-9A5C-876BE622F006}" srcOrd="1" destOrd="0" presId="urn:microsoft.com/office/officeart/2005/8/layout/hierarchy1"/>
    <dgm:cxn modelId="{664FEA14-D96E-436B-8C67-C191DBC9177B}" type="presParOf" srcId="{8FFE559B-07E9-4ECD-85AB-70F8D5233627}" destId="{7F29A2DD-74E6-4112-AAE0-D2554D933422}" srcOrd="1" destOrd="0" presId="urn:microsoft.com/office/officeart/2005/8/layout/hierarchy1"/>
    <dgm:cxn modelId="{43DAFA1F-4416-4850-8226-DD31A131DE7D}" type="presParOf" srcId="{7F29A2DD-74E6-4112-AAE0-D2554D933422}" destId="{604C4E92-332D-4519-9AFC-5EEB0B04DFF7}" srcOrd="0" destOrd="0" presId="urn:microsoft.com/office/officeart/2005/8/layout/hierarchy1"/>
    <dgm:cxn modelId="{5B3EC753-9CDA-4393-81B3-CA6305A1FCCC}" type="presParOf" srcId="{7F29A2DD-74E6-4112-AAE0-D2554D933422}" destId="{20CEABDB-0F3F-44C7-86BA-208934F56528}" srcOrd="1" destOrd="0" presId="urn:microsoft.com/office/officeart/2005/8/layout/hierarchy1"/>
    <dgm:cxn modelId="{898F5F76-FBA2-4494-B163-664E9574DB79}" type="presParOf" srcId="{20CEABDB-0F3F-44C7-86BA-208934F56528}" destId="{D30C35A1-0EE9-4AE6-BB6B-1DA954C8ABF6}" srcOrd="0" destOrd="0" presId="urn:microsoft.com/office/officeart/2005/8/layout/hierarchy1"/>
    <dgm:cxn modelId="{8193CC93-20D5-4E5A-AAC4-027ADEA2BE2C}" type="presParOf" srcId="{D30C35A1-0EE9-4AE6-BB6B-1DA954C8ABF6}" destId="{80D187E8-04B7-4743-BB50-CC13AD521A67}" srcOrd="0" destOrd="0" presId="urn:microsoft.com/office/officeart/2005/8/layout/hierarchy1"/>
    <dgm:cxn modelId="{463387BC-B57F-4E93-BE8E-8B7264B7F674}" type="presParOf" srcId="{D30C35A1-0EE9-4AE6-BB6B-1DA954C8ABF6}" destId="{16822684-A93D-4221-A957-08B2A5FB605C}" srcOrd="1" destOrd="0" presId="urn:microsoft.com/office/officeart/2005/8/layout/hierarchy1"/>
    <dgm:cxn modelId="{2169B159-8D2C-4D22-B3DD-4BAB3F388D39}" type="presParOf" srcId="{20CEABDB-0F3F-44C7-86BA-208934F56528}" destId="{3809D790-633B-4303-BAA7-67AC5233A69A}" srcOrd="1" destOrd="0" presId="urn:microsoft.com/office/officeart/2005/8/layout/hierarchy1"/>
    <dgm:cxn modelId="{00147121-7E97-496C-9C83-EAA0009C0221}" type="presParOf" srcId="{3809D790-633B-4303-BAA7-67AC5233A69A}" destId="{D429D183-4684-4717-A143-55EDE7856686}" srcOrd="0" destOrd="0" presId="urn:microsoft.com/office/officeart/2005/8/layout/hierarchy1"/>
    <dgm:cxn modelId="{123A2446-EB81-4F07-8D88-E873EEAEEF32}" type="presParOf" srcId="{3809D790-633B-4303-BAA7-67AC5233A69A}" destId="{4B1529CD-B11E-492E-8316-DE5FF8FBA2DA}" srcOrd="1" destOrd="0" presId="urn:microsoft.com/office/officeart/2005/8/layout/hierarchy1"/>
    <dgm:cxn modelId="{4AD03FE2-FDD1-4125-80BC-9C07902AC91B}" type="presParOf" srcId="{4B1529CD-B11E-492E-8316-DE5FF8FBA2DA}" destId="{8430E269-4657-46DD-8C75-59296A6A7BD5}" srcOrd="0" destOrd="0" presId="urn:microsoft.com/office/officeart/2005/8/layout/hierarchy1"/>
    <dgm:cxn modelId="{A3E83216-5AA9-4C54-BD34-B65EEE72ABE8}" type="presParOf" srcId="{8430E269-4657-46DD-8C75-59296A6A7BD5}" destId="{FAA16D99-ACC2-4E59-81C1-B8F21EDB9189}" srcOrd="0" destOrd="0" presId="urn:microsoft.com/office/officeart/2005/8/layout/hierarchy1"/>
    <dgm:cxn modelId="{915E310C-AC03-4AC4-BD80-687FE7746D96}" type="presParOf" srcId="{8430E269-4657-46DD-8C75-59296A6A7BD5}" destId="{2070145E-F512-42D1-BD52-D798F212E5A4}" srcOrd="1" destOrd="0" presId="urn:microsoft.com/office/officeart/2005/8/layout/hierarchy1"/>
    <dgm:cxn modelId="{41B0DF3E-F098-47AB-AB45-F4DDC0104A4D}" type="presParOf" srcId="{4B1529CD-B11E-492E-8316-DE5FF8FBA2DA}" destId="{2AB7978E-B050-4B9E-B5A7-B1777425B7C8}" srcOrd="1" destOrd="0" presId="urn:microsoft.com/office/officeart/2005/8/layout/hierarchy1"/>
    <dgm:cxn modelId="{E0E562C6-BE7B-4821-8F09-AA0A0A725F3D}" type="presParOf" srcId="{3809D790-633B-4303-BAA7-67AC5233A69A}" destId="{D4DE6655-E3E8-49F1-865D-37E8846473A8}" srcOrd="2" destOrd="0" presId="urn:microsoft.com/office/officeart/2005/8/layout/hierarchy1"/>
    <dgm:cxn modelId="{8249F1C3-A691-4155-94E9-A146FE04ADC3}" type="presParOf" srcId="{3809D790-633B-4303-BAA7-67AC5233A69A}" destId="{E1E1AEE6-FC9B-408A-A41C-D0060ECEB90B}" srcOrd="3" destOrd="0" presId="urn:microsoft.com/office/officeart/2005/8/layout/hierarchy1"/>
    <dgm:cxn modelId="{41EC65E9-CC25-495D-B535-11976672CEAD}" type="presParOf" srcId="{E1E1AEE6-FC9B-408A-A41C-D0060ECEB90B}" destId="{564F43A8-7D9A-4D5E-B8FC-F373C65C96A2}" srcOrd="0" destOrd="0" presId="urn:microsoft.com/office/officeart/2005/8/layout/hierarchy1"/>
    <dgm:cxn modelId="{58BA6054-B1AA-4B49-BA49-BA1BE0788A65}" type="presParOf" srcId="{564F43A8-7D9A-4D5E-B8FC-F373C65C96A2}" destId="{00C96128-987C-4F2E-833F-DDAD621FBAAD}" srcOrd="0" destOrd="0" presId="urn:microsoft.com/office/officeart/2005/8/layout/hierarchy1"/>
    <dgm:cxn modelId="{CBCF4E7C-C237-436B-9F58-FC7808BE609E}" type="presParOf" srcId="{564F43A8-7D9A-4D5E-B8FC-F373C65C96A2}" destId="{83314FC5-71A9-4887-868F-68EE807AF267}" srcOrd="1" destOrd="0" presId="urn:microsoft.com/office/officeart/2005/8/layout/hierarchy1"/>
    <dgm:cxn modelId="{EB266DD9-147B-4ACF-B5D5-C58F977DCD81}" type="presParOf" srcId="{E1E1AEE6-FC9B-408A-A41C-D0060ECEB90B}" destId="{F970EE7B-7DCE-4D45-8D2E-B2214FF308FC}" srcOrd="1" destOrd="0" presId="urn:microsoft.com/office/officeart/2005/8/layout/hierarchy1"/>
    <dgm:cxn modelId="{18467F89-8BBA-402E-83B0-498A20C5095B}" type="presParOf" srcId="{F970EE7B-7DCE-4D45-8D2E-B2214FF308FC}" destId="{538E830C-5822-4C85-AE92-272A37747D5D}" srcOrd="0" destOrd="0" presId="urn:microsoft.com/office/officeart/2005/8/layout/hierarchy1"/>
    <dgm:cxn modelId="{5C5F7C54-FE0F-4C51-9CDF-FB93C1BD04D5}" type="presParOf" srcId="{F970EE7B-7DCE-4D45-8D2E-B2214FF308FC}" destId="{C5C96C80-158D-47A2-A387-BB29CCFF39FF}" srcOrd="1" destOrd="0" presId="urn:microsoft.com/office/officeart/2005/8/layout/hierarchy1"/>
    <dgm:cxn modelId="{125141EB-6B87-423C-A424-36003F0871E6}" type="presParOf" srcId="{C5C96C80-158D-47A2-A387-BB29CCFF39FF}" destId="{CDC94F0A-72CA-4774-A72A-A00FF00D99CA}" srcOrd="0" destOrd="0" presId="urn:microsoft.com/office/officeart/2005/8/layout/hierarchy1"/>
    <dgm:cxn modelId="{52CC34B6-D640-4368-9ECA-E5A03FDF03FD}" type="presParOf" srcId="{CDC94F0A-72CA-4774-A72A-A00FF00D99CA}" destId="{737B65AB-BA13-41C3-AF3C-6D8A46244685}" srcOrd="0" destOrd="0" presId="urn:microsoft.com/office/officeart/2005/8/layout/hierarchy1"/>
    <dgm:cxn modelId="{B934CB72-2241-456D-BC07-EE4207E29ADC}" type="presParOf" srcId="{CDC94F0A-72CA-4774-A72A-A00FF00D99CA}" destId="{7E1F264C-4C67-4380-825C-273BDED2D6B0}" srcOrd="1" destOrd="0" presId="urn:microsoft.com/office/officeart/2005/8/layout/hierarchy1"/>
    <dgm:cxn modelId="{46AC7942-947D-4838-BECE-8754389E3873}" type="presParOf" srcId="{C5C96C80-158D-47A2-A387-BB29CCFF39FF}" destId="{94C89518-6C0C-41CC-80B1-D7B5FEA003BB}" srcOrd="1" destOrd="0" presId="urn:microsoft.com/office/officeart/2005/8/layout/hierarchy1"/>
    <dgm:cxn modelId="{D9C721BB-539A-437F-9095-110B95EDA410}" type="presParOf" srcId="{7F29A2DD-74E6-4112-AAE0-D2554D933422}" destId="{108F3044-7079-4A6A-B975-8A99050AB0DE}" srcOrd="2" destOrd="0" presId="urn:microsoft.com/office/officeart/2005/8/layout/hierarchy1"/>
    <dgm:cxn modelId="{456057CD-159B-4F12-BFA5-7030CE54CD3B}" type="presParOf" srcId="{7F29A2DD-74E6-4112-AAE0-D2554D933422}" destId="{A93A1603-79F6-4ADB-B48F-0A6FBC998B61}" srcOrd="3" destOrd="0" presId="urn:microsoft.com/office/officeart/2005/8/layout/hierarchy1"/>
    <dgm:cxn modelId="{22113A66-CC31-48D3-980B-346C4BFF4AB2}" type="presParOf" srcId="{A93A1603-79F6-4ADB-B48F-0A6FBC998B61}" destId="{04C7DC2D-C1DB-4D82-9CA8-4EE7AA74656D}" srcOrd="0" destOrd="0" presId="urn:microsoft.com/office/officeart/2005/8/layout/hierarchy1"/>
    <dgm:cxn modelId="{259906C9-CEC9-4E47-9275-4AFDB9F5653C}" type="presParOf" srcId="{04C7DC2D-C1DB-4D82-9CA8-4EE7AA74656D}" destId="{E149ACCC-B346-4327-9B0E-DBED736BD046}" srcOrd="0" destOrd="0" presId="urn:microsoft.com/office/officeart/2005/8/layout/hierarchy1"/>
    <dgm:cxn modelId="{0D001167-4D53-4E86-87A1-B8CDBD8EE666}" type="presParOf" srcId="{04C7DC2D-C1DB-4D82-9CA8-4EE7AA74656D}" destId="{13123FFC-A0BA-45C2-9FD8-74E761DDDC7A}" srcOrd="1" destOrd="0" presId="urn:microsoft.com/office/officeart/2005/8/layout/hierarchy1"/>
    <dgm:cxn modelId="{FCBFBB19-9C51-4184-BC53-74A93C594F27}" type="presParOf" srcId="{A93A1603-79F6-4ADB-B48F-0A6FBC998B61}" destId="{C5AD5C56-74F6-47DF-8BE0-C16347149F35}" srcOrd="1" destOrd="0" presId="urn:microsoft.com/office/officeart/2005/8/layout/hierarchy1"/>
    <dgm:cxn modelId="{1C62389B-A070-4F5E-B59A-A81095C8742D}" type="presParOf" srcId="{C5AD5C56-74F6-47DF-8BE0-C16347149F35}" destId="{053BC842-5C1E-4E19-BDE8-A3262AB6A7A3}" srcOrd="0" destOrd="0" presId="urn:microsoft.com/office/officeart/2005/8/layout/hierarchy1"/>
    <dgm:cxn modelId="{3E2B9453-05DA-42A2-9BD9-253663D0B21C}" type="presParOf" srcId="{C5AD5C56-74F6-47DF-8BE0-C16347149F35}" destId="{ABF5EA92-A3C6-4398-830C-FCBA0F64F3C8}" srcOrd="1" destOrd="0" presId="urn:microsoft.com/office/officeart/2005/8/layout/hierarchy1"/>
    <dgm:cxn modelId="{C5C37DDE-2E37-4F4F-90E9-77F4E89178AA}" type="presParOf" srcId="{ABF5EA92-A3C6-4398-830C-FCBA0F64F3C8}" destId="{5AB5704D-6542-45DD-A76F-3B0DDF9E0D4B}" srcOrd="0" destOrd="0" presId="urn:microsoft.com/office/officeart/2005/8/layout/hierarchy1"/>
    <dgm:cxn modelId="{7FEE7731-8A05-42C4-B319-98B4CE87729E}" type="presParOf" srcId="{5AB5704D-6542-45DD-A76F-3B0DDF9E0D4B}" destId="{590EDDAE-916C-4013-B98B-DC8E9DC3D0B2}" srcOrd="0" destOrd="0" presId="urn:microsoft.com/office/officeart/2005/8/layout/hierarchy1"/>
    <dgm:cxn modelId="{4B4ADA9C-3585-45A4-9567-755819C6C708}" type="presParOf" srcId="{5AB5704D-6542-45DD-A76F-3B0DDF9E0D4B}" destId="{98C86277-62F1-41A5-AAB2-23AC9A374305}" srcOrd="1" destOrd="0" presId="urn:microsoft.com/office/officeart/2005/8/layout/hierarchy1"/>
    <dgm:cxn modelId="{5F744334-D211-4178-B274-184A3C680421}" type="presParOf" srcId="{ABF5EA92-A3C6-4398-830C-FCBA0F64F3C8}" destId="{446EBE1D-4C9B-4498-A3AD-6497AC2D0EB8}" srcOrd="1" destOrd="0" presId="urn:microsoft.com/office/officeart/2005/8/layout/hierarchy1"/>
    <dgm:cxn modelId="{A7348D6F-5193-4519-9037-57818E53A5C6}" type="presParOf" srcId="{B91F8AF4-2283-4879-A290-B1EC68BD1976}" destId="{E2EA4893-69F0-4223-9E73-CFFBB033485E}" srcOrd="2" destOrd="0" presId="urn:microsoft.com/office/officeart/2005/8/layout/hierarchy1"/>
    <dgm:cxn modelId="{DF1BEE96-CAEA-4777-81C3-99EEBCD15FB6}" type="presParOf" srcId="{B91F8AF4-2283-4879-A290-B1EC68BD1976}" destId="{CB60EBC3-289E-423E-BF9F-4E89013DEEE9}" srcOrd="3" destOrd="0" presId="urn:microsoft.com/office/officeart/2005/8/layout/hierarchy1"/>
    <dgm:cxn modelId="{6C413A95-A634-44EF-834C-E15832A6F0BE}" type="presParOf" srcId="{CB60EBC3-289E-423E-BF9F-4E89013DEEE9}" destId="{67838B69-2A5C-447B-B4BC-289A36D260F9}" srcOrd="0" destOrd="0" presId="urn:microsoft.com/office/officeart/2005/8/layout/hierarchy1"/>
    <dgm:cxn modelId="{C9C71F02-BBF6-416F-85CD-8D6919F3073E}" type="presParOf" srcId="{67838B69-2A5C-447B-B4BC-289A36D260F9}" destId="{C2E42444-D130-4E68-8416-DB59BE95276D}" srcOrd="0" destOrd="0" presId="urn:microsoft.com/office/officeart/2005/8/layout/hierarchy1"/>
    <dgm:cxn modelId="{EE1D0D10-32C1-44AE-A2FB-51662D9F6DC2}" type="presParOf" srcId="{67838B69-2A5C-447B-B4BC-289A36D260F9}" destId="{5F46A9CE-704C-4EE9-916C-602DDF11F046}" srcOrd="1" destOrd="0" presId="urn:microsoft.com/office/officeart/2005/8/layout/hierarchy1"/>
    <dgm:cxn modelId="{7F0D51A6-4787-4EF2-8090-EB65FBE4BBAA}" type="presParOf" srcId="{CB60EBC3-289E-423E-BF9F-4E89013DEEE9}" destId="{5F0A9074-C5F8-4D62-A69E-03810A103D3D}" srcOrd="1" destOrd="0" presId="urn:microsoft.com/office/officeart/2005/8/layout/hierarchy1"/>
    <dgm:cxn modelId="{27498704-A79E-4EDF-A88D-4D5B24D7C11A}" type="presParOf" srcId="{5F0A9074-C5F8-4D62-A69E-03810A103D3D}" destId="{B0BFB4BB-8DCA-472A-8D4C-533E08B30127}" srcOrd="0" destOrd="0" presId="urn:microsoft.com/office/officeart/2005/8/layout/hierarchy1"/>
    <dgm:cxn modelId="{E4C6A380-E4D5-4FFC-9FD0-C7D0E9B64A14}" type="presParOf" srcId="{5F0A9074-C5F8-4D62-A69E-03810A103D3D}" destId="{3D9037E4-155A-46C1-89DE-40DDCE3FD36D}" srcOrd="1" destOrd="0" presId="urn:microsoft.com/office/officeart/2005/8/layout/hierarchy1"/>
    <dgm:cxn modelId="{8C79C3D1-F569-475A-B74F-8256226EC07B}" type="presParOf" srcId="{3D9037E4-155A-46C1-89DE-40DDCE3FD36D}" destId="{51FA913C-ED4B-4C9A-9E61-A237A1B5CF6B}" srcOrd="0" destOrd="0" presId="urn:microsoft.com/office/officeart/2005/8/layout/hierarchy1"/>
    <dgm:cxn modelId="{0F948730-D15F-4273-8765-06AD82D18B31}" type="presParOf" srcId="{51FA913C-ED4B-4C9A-9E61-A237A1B5CF6B}" destId="{CFD0E36C-F319-44B7-8360-0272761EF57D}" srcOrd="0" destOrd="0" presId="urn:microsoft.com/office/officeart/2005/8/layout/hierarchy1"/>
    <dgm:cxn modelId="{2647B0C5-AD8B-450A-8C9B-18053F7D2419}" type="presParOf" srcId="{51FA913C-ED4B-4C9A-9E61-A237A1B5CF6B}" destId="{37264A62-0ACD-42C0-B503-5C6B2BCD6A2C}" srcOrd="1" destOrd="0" presId="urn:microsoft.com/office/officeart/2005/8/layout/hierarchy1"/>
    <dgm:cxn modelId="{B0A4F6D2-6B1F-4932-AFF1-7053D174E228}" type="presParOf" srcId="{3D9037E4-155A-46C1-89DE-40DDCE3FD36D}" destId="{4FFD4123-1C9D-40C3-B1E5-A87205F2CE3E}" srcOrd="1" destOrd="0" presId="urn:microsoft.com/office/officeart/2005/8/layout/hierarchy1"/>
    <dgm:cxn modelId="{F6A9570C-A8B5-45AF-AB9E-DF710A9D60E3}" type="presParOf" srcId="{4FFD4123-1C9D-40C3-B1E5-A87205F2CE3E}" destId="{4C81C2A8-E86B-4AFA-9674-F027DA02FFF6}" srcOrd="0" destOrd="0" presId="urn:microsoft.com/office/officeart/2005/8/layout/hierarchy1"/>
    <dgm:cxn modelId="{7220EFD3-EE68-48D2-A56A-230453E3019E}" type="presParOf" srcId="{4FFD4123-1C9D-40C3-B1E5-A87205F2CE3E}" destId="{D09A68B8-B401-4448-B8E1-33FAF43EC6AA}" srcOrd="1" destOrd="0" presId="urn:microsoft.com/office/officeart/2005/8/layout/hierarchy1"/>
    <dgm:cxn modelId="{5543F5DB-9DF0-4ECB-9D62-D3274DB76A7D}" type="presParOf" srcId="{D09A68B8-B401-4448-B8E1-33FAF43EC6AA}" destId="{48520B1D-9608-4F95-8F95-A718EEB75040}" srcOrd="0" destOrd="0" presId="urn:microsoft.com/office/officeart/2005/8/layout/hierarchy1"/>
    <dgm:cxn modelId="{2A338532-FE39-444E-B017-14E4DFE97A4F}" type="presParOf" srcId="{48520B1D-9608-4F95-8F95-A718EEB75040}" destId="{789DB57D-7AA0-4FE9-9420-65340DF30552}" srcOrd="0" destOrd="0" presId="urn:microsoft.com/office/officeart/2005/8/layout/hierarchy1"/>
    <dgm:cxn modelId="{83AE63DC-5988-4BE0-91EF-715A558ACFF8}" type="presParOf" srcId="{48520B1D-9608-4F95-8F95-A718EEB75040}" destId="{38E26270-4868-43CB-A86B-2C653F167B31}" srcOrd="1" destOrd="0" presId="urn:microsoft.com/office/officeart/2005/8/layout/hierarchy1"/>
    <dgm:cxn modelId="{CFCA092B-E398-4A4E-B23C-AE6BA4CF8668}" type="presParOf" srcId="{D09A68B8-B401-4448-B8E1-33FAF43EC6AA}" destId="{A461986B-B573-4349-96BC-CA300758DA7C}" srcOrd="1" destOrd="0" presId="urn:microsoft.com/office/officeart/2005/8/layout/hierarchy1"/>
    <dgm:cxn modelId="{DFDFC8BB-3D15-4269-BA99-1A9104A9E9CF}" type="presParOf" srcId="{A461986B-B573-4349-96BC-CA300758DA7C}" destId="{DC856AE6-DD72-49CE-B3A4-75300F19B35B}" srcOrd="0" destOrd="0" presId="urn:microsoft.com/office/officeart/2005/8/layout/hierarchy1"/>
    <dgm:cxn modelId="{D5C11765-4553-4903-A363-AA4B80CCC359}" type="presParOf" srcId="{A461986B-B573-4349-96BC-CA300758DA7C}" destId="{F95C9372-F948-4060-95B4-CC962513DE8B}" srcOrd="1" destOrd="0" presId="urn:microsoft.com/office/officeart/2005/8/layout/hierarchy1"/>
    <dgm:cxn modelId="{E645C8C2-FAF4-4DAB-988A-8C3F9A4AF770}" type="presParOf" srcId="{F95C9372-F948-4060-95B4-CC962513DE8B}" destId="{8F481CE8-6B43-4802-A911-688CEA932BBE}" srcOrd="0" destOrd="0" presId="urn:microsoft.com/office/officeart/2005/8/layout/hierarchy1"/>
    <dgm:cxn modelId="{244F025E-5A1C-47AD-957A-7DFB8BC445FE}" type="presParOf" srcId="{8F481CE8-6B43-4802-A911-688CEA932BBE}" destId="{0FF9F612-ACAA-4259-B53E-A7F4C026E825}" srcOrd="0" destOrd="0" presId="urn:microsoft.com/office/officeart/2005/8/layout/hierarchy1"/>
    <dgm:cxn modelId="{BDB9722F-67B1-4102-BC9F-1EC495A4279B}" type="presParOf" srcId="{8F481CE8-6B43-4802-A911-688CEA932BBE}" destId="{2A7B970F-D196-4A0B-96FE-CE47F4C1B631}" srcOrd="1" destOrd="0" presId="urn:microsoft.com/office/officeart/2005/8/layout/hierarchy1"/>
    <dgm:cxn modelId="{9FC83137-5C12-4A38-A6B7-1B92A7288F2E}" type="presParOf" srcId="{F95C9372-F948-4060-95B4-CC962513DE8B}" destId="{675FCF05-6B42-4ADC-B2D0-6AF206DD9FD5}" srcOrd="1" destOrd="0" presId="urn:microsoft.com/office/officeart/2005/8/layout/hierarchy1"/>
    <dgm:cxn modelId="{ACDE9F66-0BF5-4D6B-8B11-B13311BC58F4}" type="presParOf" srcId="{4FFD4123-1C9D-40C3-B1E5-A87205F2CE3E}" destId="{DC95E767-F659-41F2-92DA-9F3328993D6D}" srcOrd="2" destOrd="0" presId="urn:microsoft.com/office/officeart/2005/8/layout/hierarchy1"/>
    <dgm:cxn modelId="{89B8E6EB-DF2B-46F3-9A3E-8383073706C3}" type="presParOf" srcId="{4FFD4123-1C9D-40C3-B1E5-A87205F2CE3E}" destId="{026F7645-3035-4916-A044-5DD2DF2FB6FD}" srcOrd="3" destOrd="0" presId="urn:microsoft.com/office/officeart/2005/8/layout/hierarchy1"/>
    <dgm:cxn modelId="{63B7F659-61DF-4860-9CDA-DEB92F9A5A52}" type="presParOf" srcId="{026F7645-3035-4916-A044-5DD2DF2FB6FD}" destId="{5DAB4E15-35F1-4BA5-8060-DFC88F56022C}" srcOrd="0" destOrd="0" presId="urn:microsoft.com/office/officeart/2005/8/layout/hierarchy1"/>
    <dgm:cxn modelId="{55B81413-719F-4551-991E-D13DDFA97C7A}" type="presParOf" srcId="{5DAB4E15-35F1-4BA5-8060-DFC88F56022C}" destId="{4BDC7CA4-E7DB-401A-A69E-AD5651334CC6}" srcOrd="0" destOrd="0" presId="urn:microsoft.com/office/officeart/2005/8/layout/hierarchy1"/>
    <dgm:cxn modelId="{CA0F7DD1-D68A-4346-A422-570103D543FD}" type="presParOf" srcId="{5DAB4E15-35F1-4BA5-8060-DFC88F56022C}" destId="{FB4451C2-A945-495A-B9A7-C91A5B1E7544}" srcOrd="1" destOrd="0" presId="urn:microsoft.com/office/officeart/2005/8/layout/hierarchy1"/>
    <dgm:cxn modelId="{5E49C4C7-4623-4B29-A627-194AF7DFD4F1}" type="presParOf" srcId="{026F7645-3035-4916-A044-5DD2DF2FB6FD}" destId="{97F31A7C-C7CA-4669-97D8-07994FD17610}" srcOrd="1" destOrd="0" presId="urn:microsoft.com/office/officeart/2005/8/layout/hierarchy1"/>
    <dgm:cxn modelId="{89CCBAA4-0513-416D-89B9-94FEC1716798}" type="presParOf" srcId="{97F31A7C-C7CA-4669-97D8-07994FD17610}" destId="{12CA40FA-5231-4B4F-95BB-54262CA8E569}" srcOrd="0" destOrd="0" presId="urn:microsoft.com/office/officeart/2005/8/layout/hierarchy1"/>
    <dgm:cxn modelId="{029D3A37-7613-4FB0-AB2C-C25A594659C5}" type="presParOf" srcId="{97F31A7C-C7CA-4669-97D8-07994FD17610}" destId="{48921EC8-7659-418E-8413-9F3D2FEDC167}" srcOrd="1" destOrd="0" presId="urn:microsoft.com/office/officeart/2005/8/layout/hierarchy1"/>
    <dgm:cxn modelId="{093E313C-34DA-4774-A9A1-5484697F41B9}" type="presParOf" srcId="{48921EC8-7659-418E-8413-9F3D2FEDC167}" destId="{40535A58-7176-4722-942C-FCB88A6BA11E}" srcOrd="0" destOrd="0" presId="urn:microsoft.com/office/officeart/2005/8/layout/hierarchy1"/>
    <dgm:cxn modelId="{7A1BEAFE-9AD0-474A-908F-101BDA7A7349}" type="presParOf" srcId="{40535A58-7176-4722-942C-FCB88A6BA11E}" destId="{5115F4E0-A55B-4113-BCF5-5AC46F817067}" srcOrd="0" destOrd="0" presId="urn:microsoft.com/office/officeart/2005/8/layout/hierarchy1"/>
    <dgm:cxn modelId="{0954F4F3-F0A2-460A-A634-1D09E54ED2AB}" type="presParOf" srcId="{40535A58-7176-4722-942C-FCB88A6BA11E}" destId="{F35B6B9A-FA05-4E5C-B04B-B55A8D9CB47B}" srcOrd="1" destOrd="0" presId="urn:microsoft.com/office/officeart/2005/8/layout/hierarchy1"/>
    <dgm:cxn modelId="{850E6CEE-E687-4EEC-A48C-C1B58D4ED7AE}" type="presParOf" srcId="{48921EC8-7659-418E-8413-9F3D2FEDC167}" destId="{D8F091A4-8751-4A8C-A969-96A3C78BEA25}" srcOrd="1" destOrd="0" presId="urn:microsoft.com/office/officeart/2005/8/layout/hierarchy1"/>
    <dgm:cxn modelId="{1A9618B1-075C-454B-B2A0-38AB797146D2}" type="presParOf" srcId="{D8F091A4-8751-4A8C-A969-96A3C78BEA25}" destId="{45668117-85C5-4F03-ACC4-BC2E467FD1C9}" srcOrd="0" destOrd="0" presId="urn:microsoft.com/office/officeart/2005/8/layout/hierarchy1"/>
    <dgm:cxn modelId="{0023793F-A5D0-412D-B5B8-34DF94195D00}" type="presParOf" srcId="{D8F091A4-8751-4A8C-A969-96A3C78BEA25}" destId="{B8BAED9A-4AC6-4483-9C12-9BB3C5094D1C}" srcOrd="1" destOrd="0" presId="urn:microsoft.com/office/officeart/2005/8/layout/hierarchy1"/>
    <dgm:cxn modelId="{167CABD8-4757-4320-8EA0-DABB71BCAD04}" type="presParOf" srcId="{B8BAED9A-4AC6-4483-9C12-9BB3C5094D1C}" destId="{F511D7EB-DBE3-4508-98D1-273026B0835F}" srcOrd="0" destOrd="0" presId="urn:microsoft.com/office/officeart/2005/8/layout/hierarchy1"/>
    <dgm:cxn modelId="{D276AE1C-638B-4F76-89C8-75F3CC9DC090}" type="presParOf" srcId="{F511D7EB-DBE3-4508-98D1-273026B0835F}" destId="{EC5153D0-0E8C-4A0B-80CE-80512BE4291E}" srcOrd="0" destOrd="0" presId="urn:microsoft.com/office/officeart/2005/8/layout/hierarchy1"/>
    <dgm:cxn modelId="{4E4B5A30-F245-4468-94A3-8958715C212D}" type="presParOf" srcId="{F511D7EB-DBE3-4508-98D1-273026B0835F}" destId="{9BCD1AF5-B0E9-4AD5-864E-21EFE15BFCCC}" srcOrd="1" destOrd="0" presId="urn:microsoft.com/office/officeart/2005/8/layout/hierarchy1"/>
    <dgm:cxn modelId="{5613D0CD-B138-4769-9247-2A7163E9D4FD}" type="presParOf" srcId="{B8BAED9A-4AC6-4483-9C12-9BB3C5094D1C}" destId="{06550DE5-3F9C-489F-A7B3-56F4ED0E8054}" srcOrd="1" destOrd="0" presId="urn:microsoft.com/office/officeart/2005/8/layout/hierarchy1"/>
    <dgm:cxn modelId="{D75DB1DA-08D5-4DC5-B781-1D6E885F9DD4}" type="presParOf" srcId="{5F0A9074-C5F8-4D62-A69E-03810A103D3D}" destId="{2D3D7D6F-DD26-4A4A-9EA4-ADD00ADD4228}" srcOrd="2" destOrd="0" presId="urn:microsoft.com/office/officeart/2005/8/layout/hierarchy1"/>
    <dgm:cxn modelId="{DAF96719-4428-4C99-AFC1-8A97C14826B6}" type="presParOf" srcId="{5F0A9074-C5F8-4D62-A69E-03810A103D3D}" destId="{8E3E3A32-01CF-4CED-9F2A-95E2EDBBE322}" srcOrd="3" destOrd="0" presId="urn:microsoft.com/office/officeart/2005/8/layout/hierarchy1"/>
    <dgm:cxn modelId="{80E7E071-478D-40F6-A0FA-D367CA2B2EA1}" type="presParOf" srcId="{8E3E3A32-01CF-4CED-9F2A-95E2EDBBE322}" destId="{660297C3-246E-4419-BB01-3EC04B26FC98}" srcOrd="0" destOrd="0" presId="urn:microsoft.com/office/officeart/2005/8/layout/hierarchy1"/>
    <dgm:cxn modelId="{7364318F-399A-447A-9BFA-8D350EA807B4}" type="presParOf" srcId="{660297C3-246E-4419-BB01-3EC04B26FC98}" destId="{E5DFA3A8-3B2D-4589-93D7-5E59B98D8543}" srcOrd="0" destOrd="0" presId="urn:microsoft.com/office/officeart/2005/8/layout/hierarchy1"/>
    <dgm:cxn modelId="{9695D7B3-BCD7-49C8-B2E6-D73E9D3A59EA}" type="presParOf" srcId="{660297C3-246E-4419-BB01-3EC04B26FC98}" destId="{D363AD06-1BB4-4F60-BB71-A0CE1340E90C}" srcOrd="1" destOrd="0" presId="urn:microsoft.com/office/officeart/2005/8/layout/hierarchy1"/>
    <dgm:cxn modelId="{1F3CC57D-23F4-4CE8-B5CE-A68AACA9E9A7}" type="presParOf" srcId="{8E3E3A32-01CF-4CED-9F2A-95E2EDBBE322}" destId="{7DDF66B6-DF6D-4CFB-8070-0E38E294CBA2}" srcOrd="1" destOrd="0" presId="urn:microsoft.com/office/officeart/2005/8/layout/hierarchy1"/>
    <dgm:cxn modelId="{CAF87588-458C-4CBC-8774-05603B17F8F0}" type="presParOf" srcId="{7DDF66B6-DF6D-4CFB-8070-0E38E294CBA2}" destId="{A0808054-3AFD-4B48-B61B-5461A20C112D}" srcOrd="0" destOrd="0" presId="urn:microsoft.com/office/officeart/2005/8/layout/hierarchy1"/>
    <dgm:cxn modelId="{D1337C3C-C02F-4F5A-AB72-F57450FAA9FE}" type="presParOf" srcId="{7DDF66B6-DF6D-4CFB-8070-0E38E294CBA2}" destId="{F5101891-F6B6-4703-8468-B52A9B943FF9}" srcOrd="1" destOrd="0" presId="urn:microsoft.com/office/officeart/2005/8/layout/hierarchy1"/>
    <dgm:cxn modelId="{7106E17D-BCBD-4A10-BEC7-3869A9C295C3}" type="presParOf" srcId="{F5101891-F6B6-4703-8468-B52A9B943FF9}" destId="{7B95A2AB-0476-4DA1-9FEF-ADCEC5D89BB0}" srcOrd="0" destOrd="0" presId="urn:microsoft.com/office/officeart/2005/8/layout/hierarchy1"/>
    <dgm:cxn modelId="{DE1E7690-342C-49F9-8659-A24E896ADF37}" type="presParOf" srcId="{7B95A2AB-0476-4DA1-9FEF-ADCEC5D89BB0}" destId="{62AA9215-2B4F-4B38-B93E-B6DF6D57F97E}" srcOrd="0" destOrd="0" presId="urn:microsoft.com/office/officeart/2005/8/layout/hierarchy1"/>
    <dgm:cxn modelId="{EEA32488-D9D6-4E8B-AF4A-85C8AE9D8A54}" type="presParOf" srcId="{7B95A2AB-0476-4DA1-9FEF-ADCEC5D89BB0}" destId="{BB283245-0B0D-4520-B237-64C3DD6A41A8}" srcOrd="1" destOrd="0" presId="urn:microsoft.com/office/officeart/2005/8/layout/hierarchy1"/>
    <dgm:cxn modelId="{741A19C9-CF0A-4AB3-B2A5-22CDF083E167}" type="presParOf" srcId="{F5101891-F6B6-4703-8468-B52A9B943FF9}" destId="{7CB1A932-05E3-4958-BF84-741C3259157C}" srcOrd="1" destOrd="0" presId="urn:microsoft.com/office/officeart/2005/8/layout/hierarchy1"/>
    <dgm:cxn modelId="{8AEB2E37-CB83-4427-91E8-B20645D41181}" type="presParOf" srcId="{7DDF66B6-DF6D-4CFB-8070-0E38E294CBA2}" destId="{E2F720B7-38D0-43A0-91A6-31E65E4CC1C9}" srcOrd="2" destOrd="0" presId="urn:microsoft.com/office/officeart/2005/8/layout/hierarchy1"/>
    <dgm:cxn modelId="{E4F3DE60-70FE-465B-BBBD-2958C15AFD8E}" type="presParOf" srcId="{7DDF66B6-DF6D-4CFB-8070-0E38E294CBA2}" destId="{18A1D647-CADB-41D3-92E0-3EBB40C7B7D4}" srcOrd="3" destOrd="0" presId="urn:microsoft.com/office/officeart/2005/8/layout/hierarchy1"/>
    <dgm:cxn modelId="{9B0C6B9B-8A3B-4157-AC09-54CA311B09A9}" type="presParOf" srcId="{18A1D647-CADB-41D3-92E0-3EBB40C7B7D4}" destId="{B63F1170-A2FD-436D-A60D-63D41227C64D}" srcOrd="0" destOrd="0" presId="urn:microsoft.com/office/officeart/2005/8/layout/hierarchy1"/>
    <dgm:cxn modelId="{2B3FE35A-0F7B-4277-856A-5644833344CE}" type="presParOf" srcId="{B63F1170-A2FD-436D-A60D-63D41227C64D}" destId="{C2EE93A5-47EB-4FD8-A198-7BE0AB4AFEFE}" srcOrd="0" destOrd="0" presId="urn:microsoft.com/office/officeart/2005/8/layout/hierarchy1"/>
    <dgm:cxn modelId="{DCB09E55-B888-436D-B285-579FCEC2DDCC}" type="presParOf" srcId="{B63F1170-A2FD-436D-A60D-63D41227C64D}" destId="{8DF9498C-D8C5-4C16-9256-702C43281B5B}" srcOrd="1" destOrd="0" presId="urn:microsoft.com/office/officeart/2005/8/layout/hierarchy1"/>
    <dgm:cxn modelId="{BA0CC37A-E595-4259-800A-9940FCC16316}" type="presParOf" srcId="{18A1D647-CADB-41D3-92E0-3EBB40C7B7D4}" destId="{02C491B9-A116-4AA2-9F05-8DB4C931D466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406176-A2BB-40B2-B36E-D4CF24F2CA48}">
      <dsp:nvSpPr>
        <dsp:cNvPr id="0" name=""/>
        <dsp:cNvSpPr/>
      </dsp:nvSpPr>
      <dsp:spPr>
        <a:xfrm>
          <a:off x="6894049" y="2886596"/>
          <a:ext cx="709239" cy="3375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0019"/>
              </a:lnTo>
              <a:lnTo>
                <a:pt x="709239" y="230019"/>
              </a:lnTo>
              <a:lnTo>
                <a:pt x="709239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117804-7620-4506-B2C8-934A43A4021C}">
      <dsp:nvSpPr>
        <dsp:cNvPr id="0" name=""/>
        <dsp:cNvSpPr/>
      </dsp:nvSpPr>
      <dsp:spPr>
        <a:xfrm>
          <a:off x="6184809" y="2886596"/>
          <a:ext cx="709239" cy="337533"/>
        </a:xfrm>
        <a:custGeom>
          <a:avLst/>
          <a:gdLst/>
          <a:ahLst/>
          <a:cxnLst/>
          <a:rect l="0" t="0" r="0" b="0"/>
          <a:pathLst>
            <a:path>
              <a:moveTo>
                <a:pt x="709239" y="0"/>
              </a:moveTo>
              <a:lnTo>
                <a:pt x="709239" y="230019"/>
              </a:lnTo>
              <a:lnTo>
                <a:pt x="0" y="230019"/>
              </a:lnTo>
              <a:lnTo>
                <a:pt x="0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E93BA7-CF25-4BB3-A688-A2BA63CB03A6}">
      <dsp:nvSpPr>
        <dsp:cNvPr id="0" name=""/>
        <dsp:cNvSpPr/>
      </dsp:nvSpPr>
      <dsp:spPr>
        <a:xfrm>
          <a:off x="6848329" y="1812098"/>
          <a:ext cx="91440" cy="33753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62082B-2676-46AB-BD7F-D7A0B0A17828}">
      <dsp:nvSpPr>
        <dsp:cNvPr id="0" name=""/>
        <dsp:cNvSpPr/>
      </dsp:nvSpPr>
      <dsp:spPr>
        <a:xfrm>
          <a:off x="5120950" y="737600"/>
          <a:ext cx="1773098" cy="3375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0019"/>
              </a:lnTo>
              <a:lnTo>
                <a:pt x="1773098" y="230019"/>
              </a:lnTo>
              <a:lnTo>
                <a:pt x="1773098" y="33753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89599ED-5F06-48A9-A8FD-645AFF780D4F}">
      <dsp:nvSpPr>
        <dsp:cNvPr id="0" name=""/>
        <dsp:cNvSpPr/>
      </dsp:nvSpPr>
      <dsp:spPr>
        <a:xfrm>
          <a:off x="4766330" y="3961094"/>
          <a:ext cx="709239" cy="3375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0019"/>
              </a:lnTo>
              <a:lnTo>
                <a:pt x="709239" y="230019"/>
              </a:lnTo>
              <a:lnTo>
                <a:pt x="709239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A4F656-1116-424D-A470-D571CD18EC5D}">
      <dsp:nvSpPr>
        <dsp:cNvPr id="0" name=""/>
        <dsp:cNvSpPr/>
      </dsp:nvSpPr>
      <dsp:spPr>
        <a:xfrm>
          <a:off x="4057090" y="3961094"/>
          <a:ext cx="709239" cy="337533"/>
        </a:xfrm>
        <a:custGeom>
          <a:avLst/>
          <a:gdLst/>
          <a:ahLst/>
          <a:cxnLst/>
          <a:rect l="0" t="0" r="0" b="0"/>
          <a:pathLst>
            <a:path>
              <a:moveTo>
                <a:pt x="709239" y="0"/>
              </a:moveTo>
              <a:lnTo>
                <a:pt x="709239" y="230019"/>
              </a:lnTo>
              <a:lnTo>
                <a:pt x="0" y="230019"/>
              </a:lnTo>
              <a:lnTo>
                <a:pt x="0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149DF9-2F21-4930-BFC7-889DB7B2D453}">
      <dsp:nvSpPr>
        <dsp:cNvPr id="0" name=""/>
        <dsp:cNvSpPr/>
      </dsp:nvSpPr>
      <dsp:spPr>
        <a:xfrm>
          <a:off x="4720610" y="2886596"/>
          <a:ext cx="91440" cy="33753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B3077-C8FA-4D15-BB1C-FF8E0C43C8CD}">
      <dsp:nvSpPr>
        <dsp:cNvPr id="0" name=""/>
        <dsp:cNvSpPr/>
      </dsp:nvSpPr>
      <dsp:spPr>
        <a:xfrm>
          <a:off x="3347851" y="1812098"/>
          <a:ext cx="1418479" cy="3375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0019"/>
              </a:lnTo>
              <a:lnTo>
                <a:pt x="1418479" y="230019"/>
              </a:lnTo>
              <a:lnTo>
                <a:pt x="1418479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F0D558-5195-4BC0-B186-9CB9EC29AD9E}">
      <dsp:nvSpPr>
        <dsp:cNvPr id="0" name=""/>
        <dsp:cNvSpPr/>
      </dsp:nvSpPr>
      <dsp:spPr>
        <a:xfrm>
          <a:off x="2592891" y="3961094"/>
          <a:ext cx="91440" cy="33753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0ED313-BF2A-4712-9AAC-3AA874EF1444}">
      <dsp:nvSpPr>
        <dsp:cNvPr id="0" name=""/>
        <dsp:cNvSpPr/>
      </dsp:nvSpPr>
      <dsp:spPr>
        <a:xfrm>
          <a:off x="1929372" y="2886596"/>
          <a:ext cx="709239" cy="3375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0019"/>
              </a:lnTo>
              <a:lnTo>
                <a:pt x="709239" y="230019"/>
              </a:lnTo>
              <a:lnTo>
                <a:pt x="709239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BFCE72-C7C6-48F8-8DCA-090164E50F6F}">
      <dsp:nvSpPr>
        <dsp:cNvPr id="0" name=""/>
        <dsp:cNvSpPr/>
      </dsp:nvSpPr>
      <dsp:spPr>
        <a:xfrm>
          <a:off x="1174412" y="3961094"/>
          <a:ext cx="91440" cy="33753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9D06F3-0B70-448B-9A2F-33E60BF25AA4}">
      <dsp:nvSpPr>
        <dsp:cNvPr id="0" name=""/>
        <dsp:cNvSpPr/>
      </dsp:nvSpPr>
      <dsp:spPr>
        <a:xfrm>
          <a:off x="1220132" y="2886596"/>
          <a:ext cx="709239" cy="337533"/>
        </a:xfrm>
        <a:custGeom>
          <a:avLst/>
          <a:gdLst/>
          <a:ahLst/>
          <a:cxnLst/>
          <a:rect l="0" t="0" r="0" b="0"/>
          <a:pathLst>
            <a:path>
              <a:moveTo>
                <a:pt x="709239" y="0"/>
              </a:moveTo>
              <a:lnTo>
                <a:pt x="709239" y="230019"/>
              </a:lnTo>
              <a:lnTo>
                <a:pt x="0" y="230019"/>
              </a:lnTo>
              <a:lnTo>
                <a:pt x="0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319C34-A1CE-4B2A-A5D4-21810C372B30}">
      <dsp:nvSpPr>
        <dsp:cNvPr id="0" name=""/>
        <dsp:cNvSpPr/>
      </dsp:nvSpPr>
      <dsp:spPr>
        <a:xfrm>
          <a:off x="1929372" y="1812098"/>
          <a:ext cx="1418479" cy="337533"/>
        </a:xfrm>
        <a:custGeom>
          <a:avLst/>
          <a:gdLst/>
          <a:ahLst/>
          <a:cxnLst/>
          <a:rect l="0" t="0" r="0" b="0"/>
          <a:pathLst>
            <a:path>
              <a:moveTo>
                <a:pt x="1418479" y="0"/>
              </a:moveTo>
              <a:lnTo>
                <a:pt x="1418479" y="230019"/>
              </a:lnTo>
              <a:lnTo>
                <a:pt x="0" y="230019"/>
              </a:lnTo>
              <a:lnTo>
                <a:pt x="0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FB572F-6F21-485D-AB30-8E4F4BBFDF9B}">
      <dsp:nvSpPr>
        <dsp:cNvPr id="0" name=""/>
        <dsp:cNvSpPr/>
      </dsp:nvSpPr>
      <dsp:spPr>
        <a:xfrm>
          <a:off x="3347851" y="737600"/>
          <a:ext cx="1773098" cy="337533"/>
        </a:xfrm>
        <a:custGeom>
          <a:avLst/>
          <a:gdLst/>
          <a:ahLst/>
          <a:cxnLst/>
          <a:rect l="0" t="0" r="0" b="0"/>
          <a:pathLst>
            <a:path>
              <a:moveTo>
                <a:pt x="1773098" y="0"/>
              </a:moveTo>
              <a:lnTo>
                <a:pt x="1773098" y="230019"/>
              </a:lnTo>
              <a:lnTo>
                <a:pt x="0" y="230019"/>
              </a:lnTo>
              <a:lnTo>
                <a:pt x="0" y="33753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BE214D-B9CD-47C6-9300-20F43B4C753B}">
      <dsp:nvSpPr>
        <dsp:cNvPr id="0" name=""/>
        <dsp:cNvSpPr/>
      </dsp:nvSpPr>
      <dsp:spPr>
        <a:xfrm>
          <a:off x="4540663" y="636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2941E3-9E1B-40EA-B43C-0B84CFD08A8E}">
      <dsp:nvSpPr>
        <dsp:cNvPr id="0" name=""/>
        <dsp:cNvSpPr/>
      </dsp:nvSpPr>
      <dsp:spPr>
        <a:xfrm>
          <a:off x="4669615" y="123141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困難</a:t>
          </a:r>
          <a:endParaRPr lang="zh-TW" altLang="en-US" sz="1800" b="1" kern="1200" dirty="0"/>
        </a:p>
      </dsp:txBody>
      <dsp:txXfrm>
        <a:off x="4691200" y="144726"/>
        <a:ext cx="1117403" cy="693794"/>
      </dsp:txXfrm>
    </dsp:sp>
    <dsp:sp modelId="{CC973401-B7FF-406C-963E-1139FBC4F802}">
      <dsp:nvSpPr>
        <dsp:cNvPr id="0" name=""/>
        <dsp:cNvSpPr/>
      </dsp:nvSpPr>
      <dsp:spPr>
        <a:xfrm>
          <a:off x="2767564" y="1075134"/>
          <a:ext cx="1160573" cy="736964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623528-D094-4643-8D41-410B5F6C2EF5}">
      <dsp:nvSpPr>
        <dsp:cNvPr id="0" name=""/>
        <dsp:cNvSpPr/>
      </dsp:nvSpPr>
      <dsp:spPr>
        <a:xfrm>
          <a:off x="2896517" y="1197639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角度</a:t>
          </a:r>
          <a:endParaRPr lang="zh-TW" altLang="en-US" sz="1800" b="1" kern="1200" dirty="0"/>
        </a:p>
      </dsp:txBody>
      <dsp:txXfrm>
        <a:off x="2918102" y="1219224"/>
        <a:ext cx="1117403" cy="693794"/>
      </dsp:txXfrm>
    </dsp:sp>
    <dsp:sp modelId="{669901B5-8C0B-4BFF-9FB4-E213929174AE}">
      <dsp:nvSpPr>
        <dsp:cNvPr id="0" name=""/>
        <dsp:cNvSpPr/>
      </dsp:nvSpPr>
      <dsp:spPr>
        <a:xfrm>
          <a:off x="1349085" y="2149632"/>
          <a:ext cx="1160573" cy="736964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042431-E665-4088-941A-1CEE940F740C}">
      <dsp:nvSpPr>
        <dsp:cNvPr id="0" name=""/>
        <dsp:cNvSpPr/>
      </dsp:nvSpPr>
      <dsp:spPr>
        <a:xfrm>
          <a:off x="1478037" y="2272137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解決方法</a:t>
          </a:r>
          <a:endParaRPr lang="zh-TW" altLang="en-US" sz="1800" b="1" kern="1200" dirty="0"/>
        </a:p>
      </dsp:txBody>
      <dsp:txXfrm>
        <a:off x="1499622" y="2293722"/>
        <a:ext cx="1117403" cy="693794"/>
      </dsp:txXfrm>
    </dsp:sp>
    <dsp:sp modelId="{2A7A5724-52CA-40A1-865D-C4FF76BBED2F}">
      <dsp:nvSpPr>
        <dsp:cNvPr id="0" name=""/>
        <dsp:cNvSpPr/>
      </dsp:nvSpPr>
      <dsp:spPr>
        <a:xfrm>
          <a:off x="639845" y="3224130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D65A47-7D36-4478-A40B-A13AE01E6809}">
      <dsp:nvSpPr>
        <dsp:cNvPr id="0" name=""/>
        <dsp:cNvSpPr/>
      </dsp:nvSpPr>
      <dsp:spPr>
        <a:xfrm>
          <a:off x="768798" y="3346635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即時結果</a:t>
          </a:r>
          <a:endParaRPr lang="zh-TW" altLang="en-US" sz="1800" b="1" kern="1200" dirty="0"/>
        </a:p>
      </dsp:txBody>
      <dsp:txXfrm>
        <a:off x="790383" y="3368220"/>
        <a:ext cx="1117403" cy="693794"/>
      </dsp:txXfrm>
    </dsp:sp>
    <dsp:sp modelId="{7648D86E-608A-4D40-B6DE-6F7F21342DF6}">
      <dsp:nvSpPr>
        <dsp:cNvPr id="0" name=""/>
        <dsp:cNvSpPr/>
      </dsp:nvSpPr>
      <dsp:spPr>
        <a:xfrm>
          <a:off x="639845" y="4298628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B0927A-B4EA-4744-B87B-9DD8557F83E2}">
      <dsp:nvSpPr>
        <dsp:cNvPr id="0" name=""/>
        <dsp:cNvSpPr/>
      </dsp:nvSpPr>
      <dsp:spPr>
        <a:xfrm>
          <a:off x="768798" y="4421133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最終結果：好處</a:t>
          </a:r>
          <a:endParaRPr lang="zh-TW" altLang="en-US" sz="1800" b="1" kern="1200" dirty="0"/>
        </a:p>
      </dsp:txBody>
      <dsp:txXfrm>
        <a:off x="790383" y="4442718"/>
        <a:ext cx="1117403" cy="693794"/>
      </dsp:txXfrm>
    </dsp:sp>
    <dsp:sp modelId="{0119C9FA-93A0-4BBF-AA8D-7F75A27EE6FB}">
      <dsp:nvSpPr>
        <dsp:cNvPr id="0" name=""/>
        <dsp:cNvSpPr/>
      </dsp:nvSpPr>
      <dsp:spPr>
        <a:xfrm>
          <a:off x="2058324" y="3224130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6259EF-FE29-4CC0-B9BD-CA0CB8F1EBD3}">
      <dsp:nvSpPr>
        <dsp:cNvPr id="0" name=""/>
        <dsp:cNvSpPr/>
      </dsp:nvSpPr>
      <dsp:spPr>
        <a:xfrm>
          <a:off x="2187277" y="3346635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即時結果</a:t>
          </a:r>
          <a:endParaRPr lang="zh-TW" altLang="en-US" sz="1800" b="1" kern="1200" dirty="0"/>
        </a:p>
      </dsp:txBody>
      <dsp:txXfrm>
        <a:off x="2208862" y="3368220"/>
        <a:ext cx="1117403" cy="693794"/>
      </dsp:txXfrm>
    </dsp:sp>
    <dsp:sp modelId="{F297A8BC-4D49-4766-856F-DADBE379892F}">
      <dsp:nvSpPr>
        <dsp:cNvPr id="0" name=""/>
        <dsp:cNvSpPr/>
      </dsp:nvSpPr>
      <dsp:spPr>
        <a:xfrm>
          <a:off x="2058324" y="4298628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67EEDF-E8FD-43EF-B4DC-B4E7732C8F1F}">
      <dsp:nvSpPr>
        <dsp:cNvPr id="0" name=""/>
        <dsp:cNvSpPr/>
      </dsp:nvSpPr>
      <dsp:spPr>
        <a:xfrm>
          <a:off x="2187277" y="4421133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最終結果：壞處</a:t>
          </a:r>
          <a:endParaRPr lang="zh-TW" altLang="en-US" sz="1800" b="1" kern="1200"/>
        </a:p>
      </dsp:txBody>
      <dsp:txXfrm>
        <a:off x="2208862" y="4442718"/>
        <a:ext cx="1117403" cy="693794"/>
      </dsp:txXfrm>
    </dsp:sp>
    <dsp:sp modelId="{9A3F4D2C-812D-4636-96CF-0061F8F88395}">
      <dsp:nvSpPr>
        <dsp:cNvPr id="0" name=""/>
        <dsp:cNvSpPr/>
      </dsp:nvSpPr>
      <dsp:spPr>
        <a:xfrm>
          <a:off x="4186043" y="2149632"/>
          <a:ext cx="1160573" cy="736964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20321B-1363-4CC6-BC53-8A96191E8BDC}">
      <dsp:nvSpPr>
        <dsp:cNvPr id="0" name=""/>
        <dsp:cNvSpPr/>
      </dsp:nvSpPr>
      <dsp:spPr>
        <a:xfrm>
          <a:off x="4314996" y="2272137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解決方法</a:t>
          </a:r>
          <a:endParaRPr lang="zh-TW" altLang="en-US" sz="1800" b="1" kern="1200" dirty="0"/>
        </a:p>
      </dsp:txBody>
      <dsp:txXfrm>
        <a:off x="4336581" y="2293722"/>
        <a:ext cx="1117403" cy="693794"/>
      </dsp:txXfrm>
    </dsp:sp>
    <dsp:sp modelId="{74318D85-F23B-414D-8660-6082F4B35295}">
      <dsp:nvSpPr>
        <dsp:cNvPr id="0" name=""/>
        <dsp:cNvSpPr/>
      </dsp:nvSpPr>
      <dsp:spPr>
        <a:xfrm>
          <a:off x="4186043" y="3224130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68CE9F-DFAF-458B-9704-F149F38A0434}">
      <dsp:nvSpPr>
        <dsp:cNvPr id="0" name=""/>
        <dsp:cNvSpPr/>
      </dsp:nvSpPr>
      <dsp:spPr>
        <a:xfrm>
          <a:off x="4314996" y="3346635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即時結果</a:t>
          </a:r>
          <a:endParaRPr lang="zh-TW" altLang="en-US" sz="1800" b="1" kern="1200" dirty="0"/>
        </a:p>
      </dsp:txBody>
      <dsp:txXfrm>
        <a:off x="4336581" y="3368220"/>
        <a:ext cx="1117403" cy="693794"/>
      </dsp:txXfrm>
    </dsp:sp>
    <dsp:sp modelId="{C857FE6B-8330-47B5-AA4E-6FFE400625A0}">
      <dsp:nvSpPr>
        <dsp:cNvPr id="0" name=""/>
        <dsp:cNvSpPr/>
      </dsp:nvSpPr>
      <dsp:spPr>
        <a:xfrm>
          <a:off x="3476803" y="4298628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ECE84A-BE90-4C70-A555-73EF4EDD501D}">
      <dsp:nvSpPr>
        <dsp:cNvPr id="0" name=""/>
        <dsp:cNvSpPr/>
      </dsp:nvSpPr>
      <dsp:spPr>
        <a:xfrm>
          <a:off x="3605756" y="4421133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最終結果：好處</a:t>
          </a:r>
          <a:endParaRPr lang="zh-TW" altLang="en-US" sz="1800" b="1" kern="1200" dirty="0"/>
        </a:p>
      </dsp:txBody>
      <dsp:txXfrm>
        <a:off x="3627341" y="4442718"/>
        <a:ext cx="1117403" cy="693794"/>
      </dsp:txXfrm>
    </dsp:sp>
    <dsp:sp modelId="{5F987527-BF70-40F5-B2AC-1979A883C75E}">
      <dsp:nvSpPr>
        <dsp:cNvPr id="0" name=""/>
        <dsp:cNvSpPr/>
      </dsp:nvSpPr>
      <dsp:spPr>
        <a:xfrm>
          <a:off x="4895283" y="4298628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45AE34-BF3C-4DE2-829B-E0DBF2FB4D4E}">
      <dsp:nvSpPr>
        <dsp:cNvPr id="0" name=""/>
        <dsp:cNvSpPr/>
      </dsp:nvSpPr>
      <dsp:spPr>
        <a:xfrm>
          <a:off x="5024235" y="4421133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smtClean="0"/>
            <a:t>最終</a:t>
          </a:r>
          <a:r>
            <a:rPr lang="zh-TW" altLang="en-US" sz="1800" b="1" kern="1200" dirty="0" smtClean="0"/>
            <a:t>結果：壞處</a:t>
          </a:r>
          <a:endParaRPr lang="zh-TW" altLang="en-US" sz="1800" b="1" kern="1200" dirty="0"/>
        </a:p>
      </dsp:txBody>
      <dsp:txXfrm>
        <a:off x="5045820" y="4442718"/>
        <a:ext cx="1117403" cy="693794"/>
      </dsp:txXfrm>
    </dsp:sp>
    <dsp:sp modelId="{6C34B0EE-70EC-4788-A37A-8DA83DF1D0D1}">
      <dsp:nvSpPr>
        <dsp:cNvPr id="0" name=""/>
        <dsp:cNvSpPr/>
      </dsp:nvSpPr>
      <dsp:spPr>
        <a:xfrm>
          <a:off x="6313762" y="1075134"/>
          <a:ext cx="1160573" cy="736964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9488D2-5D68-4AF6-A032-07F0076A314A}">
      <dsp:nvSpPr>
        <dsp:cNvPr id="0" name=""/>
        <dsp:cNvSpPr/>
      </dsp:nvSpPr>
      <dsp:spPr>
        <a:xfrm>
          <a:off x="6442714" y="1197639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角度</a:t>
          </a:r>
          <a:endParaRPr lang="zh-TW" altLang="en-US" sz="1800" b="1" kern="1200" dirty="0"/>
        </a:p>
      </dsp:txBody>
      <dsp:txXfrm>
        <a:off x="6464299" y="1219224"/>
        <a:ext cx="1117403" cy="693794"/>
      </dsp:txXfrm>
    </dsp:sp>
    <dsp:sp modelId="{1F037C66-787A-4F9A-B777-595C23417B25}">
      <dsp:nvSpPr>
        <dsp:cNvPr id="0" name=""/>
        <dsp:cNvSpPr/>
      </dsp:nvSpPr>
      <dsp:spPr>
        <a:xfrm>
          <a:off x="6313762" y="2149632"/>
          <a:ext cx="1160573" cy="736964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139B52-5E7F-452E-A831-13CDDC4661C4}">
      <dsp:nvSpPr>
        <dsp:cNvPr id="0" name=""/>
        <dsp:cNvSpPr/>
      </dsp:nvSpPr>
      <dsp:spPr>
        <a:xfrm>
          <a:off x="6442714" y="2272137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解決方法</a:t>
          </a:r>
          <a:endParaRPr lang="zh-TW" altLang="en-US" sz="1800" b="1" kern="1200" dirty="0"/>
        </a:p>
      </dsp:txBody>
      <dsp:txXfrm>
        <a:off x="6464299" y="2293722"/>
        <a:ext cx="1117403" cy="693794"/>
      </dsp:txXfrm>
    </dsp:sp>
    <dsp:sp modelId="{02AD60EB-A63E-4F89-88AA-8A79EF58B86F}">
      <dsp:nvSpPr>
        <dsp:cNvPr id="0" name=""/>
        <dsp:cNvSpPr/>
      </dsp:nvSpPr>
      <dsp:spPr>
        <a:xfrm>
          <a:off x="5604522" y="3224130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BEABEE-EDDC-40E8-B881-D2903FBBE421}">
      <dsp:nvSpPr>
        <dsp:cNvPr id="0" name=""/>
        <dsp:cNvSpPr/>
      </dsp:nvSpPr>
      <dsp:spPr>
        <a:xfrm>
          <a:off x="5733475" y="3346635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最終結果：好處</a:t>
          </a:r>
          <a:endParaRPr lang="zh-TW" altLang="en-US" sz="1800" b="1" kern="1200" dirty="0"/>
        </a:p>
      </dsp:txBody>
      <dsp:txXfrm>
        <a:off x="5755060" y="3368220"/>
        <a:ext cx="1117403" cy="693794"/>
      </dsp:txXfrm>
    </dsp:sp>
    <dsp:sp modelId="{207E7570-8C90-418B-9AE3-4C82B3900B12}">
      <dsp:nvSpPr>
        <dsp:cNvPr id="0" name=""/>
        <dsp:cNvSpPr/>
      </dsp:nvSpPr>
      <dsp:spPr>
        <a:xfrm>
          <a:off x="7023001" y="3224130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272682-C9AC-4115-9065-4ABDAEF7C820}">
      <dsp:nvSpPr>
        <dsp:cNvPr id="0" name=""/>
        <dsp:cNvSpPr/>
      </dsp:nvSpPr>
      <dsp:spPr>
        <a:xfrm>
          <a:off x="7151954" y="3346635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最終結果：壞處</a:t>
          </a:r>
          <a:endParaRPr lang="zh-TW" altLang="en-US" sz="1800" b="1" kern="1200" dirty="0"/>
        </a:p>
      </dsp:txBody>
      <dsp:txXfrm>
        <a:off x="7173539" y="3368220"/>
        <a:ext cx="1117403" cy="6937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406176-A2BB-40B2-B36E-D4CF24F2CA48}">
      <dsp:nvSpPr>
        <dsp:cNvPr id="0" name=""/>
        <dsp:cNvSpPr/>
      </dsp:nvSpPr>
      <dsp:spPr>
        <a:xfrm>
          <a:off x="8595353" y="2745836"/>
          <a:ext cx="847978" cy="4035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014"/>
              </a:lnTo>
              <a:lnTo>
                <a:pt x="847978" y="275014"/>
              </a:lnTo>
              <a:lnTo>
                <a:pt x="847978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117804-7620-4506-B2C8-934A43A4021C}">
      <dsp:nvSpPr>
        <dsp:cNvPr id="0" name=""/>
        <dsp:cNvSpPr/>
      </dsp:nvSpPr>
      <dsp:spPr>
        <a:xfrm>
          <a:off x="7747375" y="2745836"/>
          <a:ext cx="847978" cy="403560"/>
        </a:xfrm>
        <a:custGeom>
          <a:avLst/>
          <a:gdLst/>
          <a:ahLst/>
          <a:cxnLst/>
          <a:rect l="0" t="0" r="0" b="0"/>
          <a:pathLst>
            <a:path>
              <a:moveTo>
                <a:pt x="847978" y="0"/>
              </a:moveTo>
              <a:lnTo>
                <a:pt x="847978" y="275014"/>
              </a:lnTo>
              <a:lnTo>
                <a:pt x="0" y="275014"/>
              </a:lnTo>
              <a:lnTo>
                <a:pt x="0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E93BA7-CF25-4BB3-A688-A2BA63CB03A6}">
      <dsp:nvSpPr>
        <dsp:cNvPr id="0" name=""/>
        <dsp:cNvSpPr/>
      </dsp:nvSpPr>
      <dsp:spPr>
        <a:xfrm>
          <a:off x="8549633" y="1814058"/>
          <a:ext cx="91440" cy="4035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62082B-2676-46AB-BD7F-D7A0B0A17828}">
      <dsp:nvSpPr>
        <dsp:cNvPr id="0" name=""/>
        <dsp:cNvSpPr/>
      </dsp:nvSpPr>
      <dsp:spPr>
        <a:xfrm>
          <a:off x="6205595" y="882279"/>
          <a:ext cx="2389758" cy="4035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014"/>
              </a:lnTo>
              <a:lnTo>
                <a:pt x="2389758" y="275014"/>
              </a:lnTo>
              <a:lnTo>
                <a:pt x="2389758" y="40356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2756A6-A6E6-4384-9E79-8DDFCEF014A3}">
      <dsp:nvSpPr>
        <dsp:cNvPr id="0" name=""/>
        <dsp:cNvSpPr/>
      </dsp:nvSpPr>
      <dsp:spPr>
        <a:xfrm>
          <a:off x="5511794" y="3677615"/>
          <a:ext cx="847978" cy="4035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014"/>
              </a:lnTo>
              <a:lnTo>
                <a:pt x="847978" y="275014"/>
              </a:lnTo>
              <a:lnTo>
                <a:pt x="847978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A4F656-1116-424D-A470-D571CD18EC5D}">
      <dsp:nvSpPr>
        <dsp:cNvPr id="0" name=""/>
        <dsp:cNvSpPr/>
      </dsp:nvSpPr>
      <dsp:spPr>
        <a:xfrm>
          <a:off x="4663816" y="3677615"/>
          <a:ext cx="847978" cy="403560"/>
        </a:xfrm>
        <a:custGeom>
          <a:avLst/>
          <a:gdLst/>
          <a:ahLst/>
          <a:cxnLst/>
          <a:rect l="0" t="0" r="0" b="0"/>
          <a:pathLst>
            <a:path>
              <a:moveTo>
                <a:pt x="847978" y="0"/>
              </a:moveTo>
              <a:lnTo>
                <a:pt x="847978" y="275014"/>
              </a:lnTo>
              <a:lnTo>
                <a:pt x="0" y="275014"/>
              </a:lnTo>
              <a:lnTo>
                <a:pt x="0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149DF9-2F21-4930-BFC7-889DB7B2D453}">
      <dsp:nvSpPr>
        <dsp:cNvPr id="0" name=""/>
        <dsp:cNvSpPr/>
      </dsp:nvSpPr>
      <dsp:spPr>
        <a:xfrm>
          <a:off x="5466074" y="2745836"/>
          <a:ext cx="91440" cy="4035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B3077-C8FA-4D15-BB1C-FF8E0C43C8CD}">
      <dsp:nvSpPr>
        <dsp:cNvPr id="0" name=""/>
        <dsp:cNvSpPr/>
      </dsp:nvSpPr>
      <dsp:spPr>
        <a:xfrm>
          <a:off x="3815837" y="1814058"/>
          <a:ext cx="1695957" cy="4035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014"/>
              </a:lnTo>
              <a:lnTo>
                <a:pt x="1695957" y="275014"/>
              </a:lnTo>
              <a:lnTo>
                <a:pt x="1695957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F0D558-5195-4BC0-B186-9CB9EC29AD9E}">
      <dsp:nvSpPr>
        <dsp:cNvPr id="0" name=""/>
        <dsp:cNvSpPr/>
      </dsp:nvSpPr>
      <dsp:spPr>
        <a:xfrm>
          <a:off x="2922138" y="3677615"/>
          <a:ext cx="91440" cy="4035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0ED313-BF2A-4712-9AAC-3AA874EF1444}">
      <dsp:nvSpPr>
        <dsp:cNvPr id="0" name=""/>
        <dsp:cNvSpPr/>
      </dsp:nvSpPr>
      <dsp:spPr>
        <a:xfrm>
          <a:off x="2119880" y="2745836"/>
          <a:ext cx="847978" cy="4035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014"/>
              </a:lnTo>
              <a:lnTo>
                <a:pt x="847978" y="275014"/>
              </a:lnTo>
              <a:lnTo>
                <a:pt x="847978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BFCE72-C7C6-48F8-8DCA-090164E50F6F}">
      <dsp:nvSpPr>
        <dsp:cNvPr id="0" name=""/>
        <dsp:cNvSpPr/>
      </dsp:nvSpPr>
      <dsp:spPr>
        <a:xfrm>
          <a:off x="1226181" y="3677615"/>
          <a:ext cx="91440" cy="4035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9D06F3-0B70-448B-9A2F-33E60BF25AA4}">
      <dsp:nvSpPr>
        <dsp:cNvPr id="0" name=""/>
        <dsp:cNvSpPr/>
      </dsp:nvSpPr>
      <dsp:spPr>
        <a:xfrm>
          <a:off x="1271901" y="2745836"/>
          <a:ext cx="847978" cy="403560"/>
        </a:xfrm>
        <a:custGeom>
          <a:avLst/>
          <a:gdLst/>
          <a:ahLst/>
          <a:cxnLst/>
          <a:rect l="0" t="0" r="0" b="0"/>
          <a:pathLst>
            <a:path>
              <a:moveTo>
                <a:pt x="847978" y="0"/>
              </a:moveTo>
              <a:lnTo>
                <a:pt x="847978" y="275014"/>
              </a:lnTo>
              <a:lnTo>
                <a:pt x="0" y="275014"/>
              </a:lnTo>
              <a:lnTo>
                <a:pt x="0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319C34-A1CE-4B2A-A5D4-21810C372B30}">
      <dsp:nvSpPr>
        <dsp:cNvPr id="0" name=""/>
        <dsp:cNvSpPr/>
      </dsp:nvSpPr>
      <dsp:spPr>
        <a:xfrm>
          <a:off x="2119880" y="1814058"/>
          <a:ext cx="1695957" cy="403560"/>
        </a:xfrm>
        <a:custGeom>
          <a:avLst/>
          <a:gdLst/>
          <a:ahLst/>
          <a:cxnLst/>
          <a:rect l="0" t="0" r="0" b="0"/>
          <a:pathLst>
            <a:path>
              <a:moveTo>
                <a:pt x="1695957" y="0"/>
              </a:moveTo>
              <a:lnTo>
                <a:pt x="1695957" y="275014"/>
              </a:lnTo>
              <a:lnTo>
                <a:pt x="0" y="275014"/>
              </a:lnTo>
              <a:lnTo>
                <a:pt x="0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FB572F-6F21-485D-AB30-8E4F4BBFDF9B}">
      <dsp:nvSpPr>
        <dsp:cNvPr id="0" name=""/>
        <dsp:cNvSpPr/>
      </dsp:nvSpPr>
      <dsp:spPr>
        <a:xfrm>
          <a:off x="3815837" y="882279"/>
          <a:ext cx="2389758" cy="403560"/>
        </a:xfrm>
        <a:custGeom>
          <a:avLst/>
          <a:gdLst/>
          <a:ahLst/>
          <a:cxnLst/>
          <a:rect l="0" t="0" r="0" b="0"/>
          <a:pathLst>
            <a:path>
              <a:moveTo>
                <a:pt x="2389758" y="0"/>
              </a:moveTo>
              <a:lnTo>
                <a:pt x="2389758" y="275014"/>
              </a:lnTo>
              <a:lnTo>
                <a:pt x="0" y="275014"/>
              </a:lnTo>
              <a:lnTo>
                <a:pt x="0" y="40356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BE214D-B9CD-47C6-9300-20F43B4C753B}">
      <dsp:nvSpPr>
        <dsp:cNvPr id="0" name=""/>
        <dsp:cNvSpPr/>
      </dsp:nvSpPr>
      <dsp:spPr>
        <a:xfrm>
          <a:off x="5511794" y="1152"/>
          <a:ext cx="1387601" cy="881126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2941E3-9E1B-40EA-B43C-0B84CFD08A8E}">
      <dsp:nvSpPr>
        <dsp:cNvPr id="0" name=""/>
        <dsp:cNvSpPr/>
      </dsp:nvSpPr>
      <dsp:spPr>
        <a:xfrm>
          <a:off x="5665972" y="147621"/>
          <a:ext cx="1387601" cy="8811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困難</a:t>
          </a:r>
          <a:endParaRPr lang="zh-TW" altLang="en-US" sz="1800" b="1" kern="1200" dirty="0"/>
        </a:p>
      </dsp:txBody>
      <dsp:txXfrm>
        <a:off x="5691779" y="173428"/>
        <a:ext cx="1335987" cy="829512"/>
      </dsp:txXfrm>
    </dsp:sp>
    <dsp:sp modelId="{CC973401-B7FF-406C-963E-1139FBC4F802}">
      <dsp:nvSpPr>
        <dsp:cNvPr id="0" name=""/>
        <dsp:cNvSpPr/>
      </dsp:nvSpPr>
      <dsp:spPr>
        <a:xfrm>
          <a:off x="3122036" y="1285840"/>
          <a:ext cx="1387601" cy="528217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623528-D094-4643-8D41-410B5F6C2EF5}">
      <dsp:nvSpPr>
        <dsp:cNvPr id="0" name=""/>
        <dsp:cNvSpPr/>
      </dsp:nvSpPr>
      <dsp:spPr>
        <a:xfrm>
          <a:off x="3276214" y="1432309"/>
          <a:ext cx="1387601" cy="5282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角度</a:t>
          </a:r>
          <a:endParaRPr lang="zh-TW" altLang="en-US" sz="1800" b="1" kern="1200" dirty="0"/>
        </a:p>
      </dsp:txBody>
      <dsp:txXfrm>
        <a:off x="3291685" y="1447780"/>
        <a:ext cx="1356659" cy="497275"/>
      </dsp:txXfrm>
    </dsp:sp>
    <dsp:sp modelId="{669901B5-8C0B-4BFF-9FB4-E213929174AE}">
      <dsp:nvSpPr>
        <dsp:cNvPr id="0" name=""/>
        <dsp:cNvSpPr/>
      </dsp:nvSpPr>
      <dsp:spPr>
        <a:xfrm>
          <a:off x="1426079" y="2217618"/>
          <a:ext cx="1387601" cy="528217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042431-E665-4088-941A-1CEE940F740C}">
      <dsp:nvSpPr>
        <dsp:cNvPr id="0" name=""/>
        <dsp:cNvSpPr/>
      </dsp:nvSpPr>
      <dsp:spPr>
        <a:xfrm>
          <a:off x="1580257" y="2364088"/>
          <a:ext cx="1387601" cy="5282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解決方法</a:t>
          </a:r>
          <a:endParaRPr lang="zh-TW" altLang="en-US" sz="1800" b="1" kern="1200" dirty="0"/>
        </a:p>
      </dsp:txBody>
      <dsp:txXfrm>
        <a:off x="1595728" y="2379559"/>
        <a:ext cx="1356659" cy="497275"/>
      </dsp:txXfrm>
    </dsp:sp>
    <dsp:sp modelId="{2A7A5724-52CA-40A1-865D-C4FF76BBED2F}">
      <dsp:nvSpPr>
        <dsp:cNvPr id="0" name=""/>
        <dsp:cNvSpPr/>
      </dsp:nvSpPr>
      <dsp:spPr>
        <a:xfrm>
          <a:off x="578100" y="3149397"/>
          <a:ext cx="1387601" cy="5282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D65A47-7D36-4478-A40B-A13AE01E6809}">
      <dsp:nvSpPr>
        <dsp:cNvPr id="0" name=""/>
        <dsp:cNvSpPr/>
      </dsp:nvSpPr>
      <dsp:spPr>
        <a:xfrm>
          <a:off x="732278" y="3295866"/>
          <a:ext cx="1387601" cy="5282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即時結果</a:t>
          </a:r>
          <a:endParaRPr lang="zh-TW" altLang="en-US" sz="1800" b="1" kern="1200" dirty="0"/>
        </a:p>
      </dsp:txBody>
      <dsp:txXfrm>
        <a:off x="747749" y="3311337"/>
        <a:ext cx="1356659" cy="497275"/>
      </dsp:txXfrm>
    </dsp:sp>
    <dsp:sp modelId="{7648D86E-608A-4D40-B6DE-6F7F21342DF6}">
      <dsp:nvSpPr>
        <dsp:cNvPr id="0" name=""/>
        <dsp:cNvSpPr/>
      </dsp:nvSpPr>
      <dsp:spPr>
        <a:xfrm>
          <a:off x="578100" y="4081176"/>
          <a:ext cx="1387601" cy="8811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B0927A-B4EA-4744-B87B-9DD8557F83E2}">
      <dsp:nvSpPr>
        <dsp:cNvPr id="0" name=""/>
        <dsp:cNvSpPr/>
      </dsp:nvSpPr>
      <dsp:spPr>
        <a:xfrm>
          <a:off x="732278" y="4227645"/>
          <a:ext cx="1387601" cy="8811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最終結果：好處</a:t>
          </a:r>
          <a:endParaRPr lang="zh-TW" altLang="en-US" sz="1800" b="1" kern="1200" dirty="0"/>
        </a:p>
      </dsp:txBody>
      <dsp:txXfrm>
        <a:off x="758085" y="4253452"/>
        <a:ext cx="1335987" cy="829512"/>
      </dsp:txXfrm>
    </dsp:sp>
    <dsp:sp modelId="{0119C9FA-93A0-4BBF-AA8D-7F75A27EE6FB}">
      <dsp:nvSpPr>
        <dsp:cNvPr id="0" name=""/>
        <dsp:cNvSpPr/>
      </dsp:nvSpPr>
      <dsp:spPr>
        <a:xfrm>
          <a:off x="2274058" y="3149397"/>
          <a:ext cx="1387601" cy="5282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6259EF-FE29-4CC0-B9BD-CA0CB8F1EBD3}">
      <dsp:nvSpPr>
        <dsp:cNvPr id="0" name=""/>
        <dsp:cNvSpPr/>
      </dsp:nvSpPr>
      <dsp:spPr>
        <a:xfrm>
          <a:off x="2428236" y="3295866"/>
          <a:ext cx="1387601" cy="5282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即時結果</a:t>
          </a:r>
          <a:endParaRPr lang="zh-TW" altLang="en-US" sz="1800" b="1" kern="1200" dirty="0"/>
        </a:p>
      </dsp:txBody>
      <dsp:txXfrm>
        <a:off x="2443707" y="3311337"/>
        <a:ext cx="1356659" cy="497275"/>
      </dsp:txXfrm>
    </dsp:sp>
    <dsp:sp modelId="{F297A8BC-4D49-4766-856F-DADBE379892F}">
      <dsp:nvSpPr>
        <dsp:cNvPr id="0" name=""/>
        <dsp:cNvSpPr/>
      </dsp:nvSpPr>
      <dsp:spPr>
        <a:xfrm>
          <a:off x="2274058" y="4081176"/>
          <a:ext cx="1387601" cy="8811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67EEDF-E8FD-43EF-B4DC-B4E7732C8F1F}">
      <dsp:nvSpPr>
        <dsp:cNvPr id="0" name=""/>
        <dsp:cNvSpPr/>
      </dsp:nvSpPr>
      <dsp:spPr>
        <a:xfrm>
          <a:off x="2428236" y="4227645"/>
          <a:ext cx="1387601" cy="8811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最終結果：壞處</a:t>
          </a:r>
          <a:endParaRPr lang="zh-TW" altLang="en-US" sz="1800" b="1" kern="1200"/>
        </a:p>
      </dsp:txBody>
      <dsp:txXfrm>
        <a:off x="2454043" y="4253452"/>
        <a:ext cx="1335987" cy="829512"/>
      </dsp:txXfrm>
    </dsp:sp>
    <dsp:sp modelId="{9A3F4D2C-812D-4636-96CF-0061F8F88395}">
      <dsp:nvSpPr>
        <dsp:cNvPr id="0" name=""/>
        <dsp:cNvSpPr/>
      </dsp:nvSpPr>
      <dsp:spPr>
        <a:xfrm>
          <a:off x="4817994" y="2217618"/>
          <a:ext cx="1387601" cy="528217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20321B-1363-4CC6-BC53-8A96191E8BDC}">
      <dsp:nvSpPr>
        <dsp:cNvPr id="0" name=""/>
        <dsp:cNvSpPr/>
      </dsp:nvSpPr>
      <dsp:spPr>
        <a:xfrm>
          <a:off x="4972172" y="2364088"/>
          <a:ext cx="1387601" cy="5282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解決方法</a:t>
          </a:r>
          <a:endParaRPr lang="zh-TW" altLang="en-US" sz="1800" b="1" kern="1200" dirty="0"/>
        </a:p>
      </dsp:txBody>
      <dsp:txXfrm>
        <a:off x="4987643" y="2379559"/>
        <a:ext cx="1356659" cy="497275"/>
      </dsp:txXfrm>
    </dsp:sp>
    <dsp:sp modelId="{74318D85-F23B-414D-8660-6082F4B35295}">
      <dsp:nvSpPr>
        <dsp:cNvPr id="0" name=""/>
        <dsp:cNvSpPr/>
      </dsp:nvSpPr>
      <dsp:spPr>
        <a:xfrm>
          <a:off x="4817994" y="3149397"/>
          <a:ext cx="1387601" cy="5282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68CE9F-DFAF-458B-9704-F149F38A0434}">
      <dsp:nvSpPr>
        <dsp:cNvPr id="0" name=""/>
        <dsp:cNvSpPr/>
      </dsp:nvSpPr>
      <dsp:spPr>
        <a:xfrm>
          <a:off x="4972172" y="3295866"/>
          <a:ext cx="1387601" cy="5282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即時結果</a:t>
          </a:r>
          <a:endParaRPr lang="zh-TW" altLang="en-US" sz="1800" b="1" kern="1200" dirty="0"/>
        </a:p>
      </dsp:txBody>
      <dsp:txXfrm>
        <a:off x="4987643" y="3311337"/>
        <a:ext cx="1356659" cy="497275"/>
      </dsp:txXfrm>
    </dsp:sp>
    <dsp:sp modelId="{C857FE6B-8330-47B5-AA4E-6FFE400625A0}">
      <dsp:nvSpPr>
        <dsp:cNvPr id="0" name=""/>
        <dsp:cNvSpPr/>
      </dsp:nvSpPr>
      <dsp:spPr>
        <a:xfrm>
          <a:off x="3970015" y="4081176"/>
          <a:ext cx="1387601" cy="8811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ECE84A-BE90-4C70-A555-73EF4EDD501D}">
      <dsp:nvSpPr>
        <dsp:cNvPr id="0" name=""/>
        <dsp:cNvSpPr/>
      </dsp:nvSpPr>
      <dsp:spPr>
        <a:xfrm>
          <a:off x="4124193" y="4227645"/>
          <a:ext cx="1387601" cy="8811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最終結果：好處</a:t>
          </a:r>
          <a:endParaRPr lang="zh-TW" altLang="en-US" sz="1800" b="1" kern="1200" dirty="0"/>
        </a:p>
      </dsp:txBody>
      <dsp:txXfrm>
        <a:off x="4150000" y="4253452"/>
        <a:ext cx="1335987" cy="829512"/>
      </dsp:txXfrm>
    </dsp:sp>
    <dsp:sp modelId="{CA9F103A-199C-4310-AC38-5FD746C40DC2}">
      <dsp:nvSpPr>
        <dsp:cNvPr id="0" name=""/>
        <dsp:cNvSpPr/>
      </dsp:nvSpPr>
      <dsp:spPr>
        <a:xfrm>
          <a:off x="5665972" y="4081176"/>
          <a:ext cx="1387601" cy="8811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72450F-E8E3-469A-BC52-FD18760BCA53}">
      <dsp:nvSpPr>
        <dsp:cNvPr id="0" name=""/>
        <dsp:cNvSpPr/>
      </dsp:nvSpPr>
      <dsp:spPr>
        <a:xfrm>
          <a:off x="5820150" y="4227645"/>
          <a:ext cx="1387601" cy="8811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smtClean="0"/>
            <a:t>最終</a:t>
          </a:r>
          <a:r>
            <a:rPr lang="zh-TW" altLang="en-US" sz="1800" b="1" kern="1200" dirty="0" smtClean="0"/>
            <a:t>結果：壞處</a:t>
          </a:r>
          <a:endParaRPr lang="zh-TW" altLang="en-US" sz="1800" b="1" kern="1200" dirty="0"/>
        </a:p>
      </dsp:txBody>
      <dsp:txXfrm>
        <a:off x="5845957" y="4253452"/>
        <a:ext cx="1335987" cy="829512"/>
      </dsp:txXfrm>
    </dsp:sp>
    <dsp:sp modelId="{6C34B0EE-70EC-4788-A37A-8DA83DF1D0D1}">
      <dsp:nvSpPr>
        <dsp:cNvPr id="0" name=""/>
        <dsp:cNvSpPr/>
      </dsp:nvSpPr>
      <dsp:spPr>
        <a:xfrm>
          <a:off x="7901553" y="1285840"/>
          <a:ext cx="1387601" cy="528217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9488D2-5D68-4AF6-A032-07F0076A314A}">
      <dsp:nvSpPr>
        <dsp:cNvPr id="0" name=""/>
        <dsp:cNvSpPr/>
      </dsp:nvSpPr>
      <dsp:spPr>
        <a:xfrm>
          <a:off x="8055730" y="1432309"/>
          <a:ext cx="1387601" cy="5282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角度</a:t>
          </a:r>
          <a:endParaRPr lang="zh-TW" altLang="en-US" sz="1800" b="1" kern="1200" dirty="0"/>
        </a:p>
      </dsp:txBody>
      <dsp:txXfrm>
        <a:off x="8071201" y="1447780"/>
        <a:ext cx="1356659" cy="497275"/>
      </dsp:txXfrm>
    </dsp:sp>
    <dsp:sp modelId="{1F037C66-787A-4F9A-B777-595C23417B25}">
      <dsp:nvSpPr>
        <dsp:cNvPr id="0" name=""/>
        <dsp:cNvSpPr/>
      </dsp:nvSpPr>
      <dsp:spPr>
        <a:xfrm>
          <a:off x="7901553" y="2217618"/>
          <a:ext cx="1387601" cy="528217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139B52-5E7F-452E-A831-13CDDC4661C4}">
      <dsp:nvSpPr>
        <dsp:cNvPr id="0" name=""/>
        <dsp:cNvSpPr/>
      </dsp:nvSpPr>
      <dsp:spPr>
        <a:xfrm>
          <a:off x="8055730" y="2364088"/>
          <a:ext cx="1387601" cy="5282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解決方法</a:t>
          </a:r>
          <a:endParaRPr lang="zh-TW" altLang="en-US" sz="1800" b="1" kern="1200" dirty="0"/>
        </a:p>
      </dsp:txBody>
      <dsp:txXfrm>
        <a:off x="8071201" y="2379559"/>
        <a:ext cx="1356659" cy="497275"/>
      </dsp:txXfrm>
    </dsp:sp>
    <dsp:sp modelId="{02AD60EB-A63E-4F89-88AA-8A79EF58B86F}">
      <dsp:nvSpPr>
        <dsp:cNvPr id="0" name=""/>
        <dsp:cNvSpPr/>
      </dsp:nvSpPr>
      <dsp:spPr>
        <a:xfrm>
          <a:off x="7053574" y="3149397"/>
          <a:ext cx="1387601" cy="8811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BEABEE-EDDC-40E8-B881-D2903FBBE421}">
      <dsp:nvSpPr>
        <dsp:cNvPr id="0" name=""/>
        <dsp:cNvSpPr/>
      </dsp:nvSpPr>
      <dsp:spPr>
        <a:xfrm>
          <a:off x="7207752" y="3295866"/>
          <a:ext cx="1387601" cy="8811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最終結果：好處</a:t>
          </a:r>
          <a:endParaRPr lang="zh-TW" altLang="en-US" sz="1800" b="1" kern="1200" dirty="0"/>
        </a:p>
      </dsp:txBody>
      <dsp:txXfrm>
        <a:off x="7233559" y="3321673"/>
        <a:ext cx="1335987" cy="829512"/>
      </dsp:txXfrm>
    </dsp:sp>
    <dsp:sp modelId="{207E7570-8C90-418B-9AE3-4C82B3900B12}">
      <dsp:nvSpPr>
        <dsp:cNvPr id="0" name=""/>
        <dsp:cNvSpPr/>
      </dsp:nvSpPr>
      <dsp:spPr>
        <a:xfrm>
          <a:off x="8749531" y="3149397"/>
          <a:ext cx="1387601" cy="8811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272682-C9AC-4115-9065-4ABDAEF7C820}">
      <dsp:nvSpPr>
        <dsp:cNvPr id="0" name=""/>
        <dsp:cNvSpPr/>
      </dsp:nvSpPr>
      <dsp:spPr>
        <a:xfrm>
          <a:off x="8903709" y="3295866"/>
          <a:ext cx="1387601" cy="8811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最終結果：壞處</a:t>
          </a:r>
          <a:endParaRPr lang="zh-TW" altLang="en-US" sz="1800" b="1" kern="1200" dirty="0"/>
        </a:p>
      </dsp:txBody>
      <dsp:txXfrm>
        <a:off x="8929516" y="3321673"/>
        <a:ext cx="1335987" cy="82951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BFB4BB-8DCA-472A-8D4C-533E08B30127}">
      <dsp:nvSpPr>
        <dsp:cNvPr id="0" name=""/>
        <dsp:cNvSpPr/>
      </dsp:nvSpPr>
      <dsp:spPr>
        <a:xfrm>
          <a:off x="5351779" y="2982950"/>
          <a:ext cx="91440" cy="69808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9808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EA4893-69F0-4223-9E73-CFFBB033485E}">
      <dsp:nvSpPr>
        <dsp:cNvPr id="0" name=""/>
        <dsp:cNvSpPr/>
      </dsp:nvSpPr>
      <dsp:spPr>
        <a:xfrm>
          <a:off x="3930650" y="1524338"/>
          <a:ext cx="1466849" cy="6980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75726"/>
              </a:lnTo>
              <a:lnTo>
                <a:pt x="1466849" y="475726"/>
              </a:lnTo>
              <a:lnTo>
                <a:pt x="1466849" y="69808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4319E1-FF28-44E3-9F36-4931686C8488}">
      <dsp:nvSpPr>
        <dsp:cNvPr id="0" name=""/>
        <dsp:cNvSpPr/>
      </dsp:nvSpPr>
      <dsp:spPr>
        <a:xfrm>
          <a:off x="2418080" y="2982950"/>
          <a:ext cx="91440" cy="69808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9808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62211D-8F38-4FB1-AEB5-381F2D444AFC}">
      <dsp:nvSpPr>
        <dsp:cNvPr id="0" name=""/>
        <dsp:cNvSpPr/>
      </dsp:nvSpPr>
      <dsp:spPr>
        <a:xfrm>
          <a:off x="2463800" y="1524338"/>
          <a:ext cx="1466850" cy="698087"/>
        </a:xfrm>
        <a:custGeom>
          <a:avLst/>
          <a:gdLst/>
          <a:ahLst/>
          <a:cxnLst/>
          <a:rect l="0" t="0" r="0" b="0"/>
          <a:pathLst>
            <a:path>
              <a:moveTo>
                <a:pt x="1466850" y="0"/>
              </a:moveTo>
              <a:lnTo>
                <a:pt x="1466850" y="475726"/>
              </a:lnTo>
              <a:lnTo>
                <a:pt x="0" y="475726"/>
              </a:lnTo>
              <a:lnTo>
                <a:pt x="0" y="69808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7FB420-F3AC-4E9A-974A-87984F9070F7}">
      <dsp:nvSpPr>
        <dsp:cNvPr id="0" name=""/>
        <dsp:cNvSpPr/>
      </dsp:nvSpPr>
      <dsp:spPr>
        <a:xfrm>
          <a:off x="2294605" y="147"/>
          <a:ext cx="3272088" cy="1524190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633DA1-8575-4CE9-842D-CF7D1974D157}">
      <dsp:nvSpPr>
        <dsp:cNvPr id="0" name=""/>
        <dsp:cNvSpPr/>
      </dsp:nvSpPr>
      <dsp:spPr>
        <a:xfrm>
          <a:off x="2561305" y="253512"/>
          <a:ext cx="3272088" cy="152419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700" b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rPr>
            <a:t>組長期望好朋友兼組員在限期前完成負責的報告部分，但好朋友表現不理想，他擔心會影響友誼</a:t>
          </a:r>
          <a:endParaRPr lang="zh-TW" altLang="en-US" sz="1700" b="1" kern="1200" dirty="0"/>
        </a:p>
      </dsp:txBody>
      <dsp:txXfrm>
        <a:off x="2605947" y="298154"/>
        <a:ext cx="3182804" cy="1434906"/>
      </dsp:txXfrm>
    </dsp:sp>
    <dsp:sp modelId="{B54B2329-3BFF-4BE4-83F2-020B6849F504}">
      <dsp:nvSpPr>
        <dsp:cNvPr id="0" name=""/>
        <dsp:cNvSpPr/>
      </dsp:nvSpPr>
      <dsp:spPr>
        <a:xfrm>
          <a:off x="1263650" y="2222425"/>
          <a:ext cx="2400299" cy="760525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C16EE3-3C17-422F-A35E-1D1148DA6F96}">
      <dsp:nvSpPr>
        <dsp:cNvPr id="0" name=""/>
        <dsp:cNvSpPr/>
      </dsp:nvSpPr>
      <dsp:spPr>
        <a:xfrm>
          <a:off x="1530350" y="2475790"/>
          <a:ext cx="2400299" cy="7605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700" b="1" kern="1200" dirty="0" smtClean="0"/>
            <a:t>外部</a:t>
          </a:r>
        </a:p>
      </dsp:txBody>
      <dsp:txXfrm>
        <a:off x="1552625" y="2498065"/>
        <a:ext cx="2355749" cy="715975"/>
      </dsp:txXfrm>
    </dsp:sp>
    <dsp:sp modelId="{B8A8FB71-CFE6-4C46-A07B-9A456E8B3405}">
      <dsp:nvSpPr>
        <dsp:cNvPr id="0" name=""/>
        <dsp:cNvSpPr/>
      </dsp:nvSpPr>
      <dsp:spPr>
        <a:xfrm>
          <a:off x="1263650" y="3681038"/>
          <a:ext cx="2400299" cy="760525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F71552-C0AA-4A7D-9A5C-876BE622F006}">
      <dsp:nvSpPr>
        <dsp:cNvPr id="0" name=""/>
        <dsp:cNvSpPr/>
      </dsp:nvSpPr>
      <dsp:spPr>
        <a:xfrm>
          <a:off x="1530350" y="3934403"/>
          <a:ext cx="2400299" cy="7605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700" b="1" kern="1200" dirty="0" smtClean="0">
              <a:latin typeface="+mn-ea"/>
            </a:rPr>
            <a:t>向老師告發好朋友</a:t>
          </a:r>
          <a:endParaRPr lang="zh-TW" altLang="en-US" sz="1700" b="1" kern="1200" dirty="0"/>
        </a:p>
      </dsp:txBody>
      <dsp:txXfrm>
        <a:off x="1552625" y="3956678"/>
        <a:ext cx="2355749" cy="715975"/>
      </dsp:txXfrm>
    </dsp:sp>
    <dsp:sp modelId="{C2E42444-D130-4E68-8416-DB59BE95276D}">
      <dsp:nvSpPr>
        <dsp:cNvPr id="0" name=""/>
        <dsp:cNvSpPr/>
      </dsp:nvSpPr>
      <dsp:spPr>
        <a:xfrm>
          <a:off x="4197349" y="2222425"/>
          <a:ext cx="2400299" cy="760525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46A9CE-704C-4EE9-916C-602DDF11F046}">
      <dsp:nvSpPr>
        <dsp:cNvPr id="0" name=""/>
        <dsp:cNvSpPr/>
      </dsp:nvSpPr>
      <dsp:spPr>
        <a:xfrm>
          <a:off x="4464050" y="2475790"/>
          <a:ext cx="2400299" cy="7605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700" b="1" kern="1200" dirty="0" smtClean="0"/>
            <a:t>內部</a:t>
          </a:r>
          <a:endParaRPr lang="zh-TW" altLang="en-US" sz="1700" b="1" kern="1200" dirty="0"/>
        </a:p>
      </dsp:txBody>
      <dsp:txXfrm>
        <a:off x="4486325" y="2498065"/>
        <a:ext cx="2355749" cy="715975"/>
      </dsp:txXfrm>
    </dsp:sp>
    <dsp:sp modelId="{CFD0E36C-F319-44B7-8360-0272761EF57D}">
      <dsp:nvSpPr>
        <dsp:cNvPr id="0" name=""/>
        <dsp:cNvSpPr/>
      </dsp:nvSpPr>
      <dsp:spPr>
        <a:xfrm>
          <a:off x="4197349" y="3681038"/>
          <a:ext cx="2400299" cy="760525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264A62-0ACD-42C0-B503-5C6B2BCD6A2C}">
      <dsp:nvSpPr>
        <dsp:cNvPr id="0" name=""/>
        <dsp:cNvSpPr/>
      </dsp:nvSpPr>
      <dsp:spPr>
        <a:xfrm>
          <a:off x="4464050" y="3934403"/>
          <a:ext cx="2400299" cy="76052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700" b="1" kern="1200" dirty="0" smtClean="0"/>
            <a:t>與好朋友傾談</a:t>
          </a:r>
          <a:endParaRPr lang="zh-TW" altLang="en-US" sz="1700" b="1" kern="1200" dirty="0"/>
        </a:p>
      </dsp:txBody>
      <dsp:txXfrm>
        <a:off x="4486325" y="3956678"/>
        <a:ext cx="2355749" cy="71597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D3D7D6F-DD26-4A4A-9EA4-ADD00ADD4228}">
      <dsp:nvSpPr>
        <dsp:cNvPr id="0" name=""/>
        <dsp:cNvSpPr/>
      </dsp:nvSpPr>
      <dsp:spPr>
        <a:xfrm>
          <a:off x="5517836" y="2968481"/>
          <a:ext cx="1343163" cy="6392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5612"/>
              </a:lnTo>
              <a:lnTo>
                <a:pt x="1343163" y="435612"/>
              </a:lnTo>
              <a:lnTo>
                <a:pt x="1343163" y="63922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BFB4BB-8DCA-472A-8D4C-533E08B30127}">
      <dsp:nvSpPr>
        <dsp:cNvPr id="0" name=""/>
        <dsp:cNvSpPr/>
      </dsp:nvSpPr>
      <dsp:spPr>
        <a:xfrm>
          <a:off x="3787611" y="2968481"/>
          <a:ext cx="1730224" cy="639223"/>
        </a:xfrm>
        <a:custGeom>
          <a:avLst/>
          <a:gdLst/>
          <a:ahLst/>
          <a:cxnLst/>
          <a:rect l="0" t="0" r="0" b="0"/>
          <a:pathLst>
            <a:path>
              <a:moveTo>
                <a:pt x="1730224" y="0"/>
              </a:moveTo>
              <a:lnTo>
                <a:pt x="1730224" y="435612"/>
              </a:lnTo>
              <a:lnTo>
                <a:pt x="0" y="435612"/>
              </a:lnTo>
              <a:lnTo>
                <a:pt x="0" y="63922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EA4893-69F0-4223-9E73-CFFBB033485E}">
      <dsp:nvSpPr>
        <dsp:cNvPr id="0" name=""/>
        <dsp:cNvSpPr/>
      </dsp:nvSpPr>
      <dsp:spPr>
        <a:xfrm>
          <a:off x="3309561" y="1632861"/>
          <a:ext cx="2208275" cy="6392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35612"/>
              </a:lnTo>
              <a:lnTo>
                <a:pt x="2208275" y="435612"/>
              </a:lnTo>
              <a:lnTo>
                <a:pt x="2208275" y="63922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4319E1-FF28-44E3-9F36-4931686C8488}">
      <dsp:nvSpPr>
        <dsp:cNvPr id="0" name=""/>
        <dsp:cNvSpPr/>
      </dsp:nvSpPr>
      <dsp:spPr>
        <a:xfrm>
          <a:off x="1055565" y="2968481"/>
          <a:ext cx="91440" cy="63922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3922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62211D-8F38-4FB1-AEB5-381F2D444AFC}">
      <dsp:nvSpPr>
        <dsp:cNvPr id="0" name=""/>
        <dsp:cNvSpPr/>
      </dsp:nvSpPr>
      <dsp:spPr>
        <a:xfrm>
          <a:off x="1101285" y="1632861"/>
          <a:ext cx="2208275" cy="639223"/>
        </a:xfrm>
        <a:custGeom>
          <a:avLst/>
          <a:gdLst/>
          <a:ahLst/>
          <a:cxnLst/>
          <a:rect l="0" t="0" r="0" b="0"/>
          <a:pathLst>
            <a:path>
              <a:moveTo>
                <a:pt x="2208275" y="0"/>
              </a:moveTo>
              <a:lnTo>
                <a:pt x="2208275" y="435612"/>
              </a:lnTo>
              <a:lnTo>
                <a:pt x="0" y="435612"/>
              </a:lnTo>
              <a:lnTo>
                <a:pt x="0" y="63922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7FB420-F3AC-4E9A-974A-87984F9070F7}">
      <dsp:nvSpPr>
        <dsp:cNvPr id="0" name=""/>
        <dsp:cNvSpPr/>
      </dsp:nvSpPr>
      <dsp:spPr>
        <a:xfrm>
          <a:off x="1811470" y="237192"/>
          <a:ext cx="2996181" cy="1395668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633DA1-8575-4CE9-842D-CF7D1974D157}">
      <dsp:nvSpPr>
        <dsp:cNvPr id="0" name=""/>
        <dsp:cNvSpPr/>
      </dsp:nvSpPr>
      <dsp:spPr>
        <a:xfrm>
          <a:off x="2055681" y="469193"/>
          <a:ext cx="2996181" cy="139566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rPr>
            <a:t>組長期望好朋友兼組員在限期前完成負責的報告部分，但好朋友表現不理想，他擔心會影響友誼</a:t>
          </a:r>
          <a:endParaRPr lang="zh-TW" altLang="en-US" sz="1600" b="1" kern="1200" dirty="0"/>
        </a:p>
      </dsp:txBody>
      <dsp:txXfrm>
        <a:off x="2096559" y="510071"/>
        <a:ext cx="2914425" cy="1313912"/>
      </dsp:txXfrm>
    </dsp:sp>
    <dsp:sp modelId="{B54B2329-3BFF-4BE4-83F2-020B6849F504}">
      <dsp:nvSpPr>
        <dsp:cNvPr id="0" name=""/>
        <dsp:cNvSpPr/>
      </dsp:nvSpPr>
      <dsp:spPr>
        <a:xfrm>
          <a:off x="2333" y="2272084"/>
          <a:ext cx="2197903" cy="696396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C16EE3-3C17-422F-A35E-1D1148DA6F96}">
      <dsp:nvSpPr>
        <dsp:cNvPr id="0" name=""/>
        <dsp:cNvSpPr/>
      </dsp:nvSpPr>
      <dsp:spPr>
        <a:xfrm>
          <a:off x="246545" y="2504085"/>
          <a:ext cx="2197903" cy="69639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外部</a:t>
          </a:r>
        </a:p>
      </dsp:txBody>
      <dsp:txXfrm>
        <a:off x="266942" y="2524482"/>
        <a:ext cx="2157109" cy="655602"/>
      </dsp:txXfrm>
    </dsp:sp>
    <dsp:sp modelId="{B8A8FB71-CFE6-4C46-A07B-9A456E8B3405}">
      <dsp:nvSpPr>
        <dsp:cNvPr id="0" name=""/>
        <dsp:cNvSpPr/>
      </dsp:nvSpPr>
      <dsp:spPr>
        <a:xfrm>
          <a:off x="2333" y="3607705"/>
          <a:ext cx="2197903" cy="696396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F71552-C0AA-4A7D-9A5C-876BE622F006}">
      <dsp:nvSpPr>
        <dsp:cNvPr id="0" name=""/>
        <dsp:cNvSpPr/>
      </dsp:nvSpPr>
      <dsp:spPr>
        <a:xfrm>
          <a:off x="246545" y="3839706"/>
          <a:ext cx="2197903" cy="69639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</a:rPr>
            <a:t>向老師告發好朋友</a:t>
          </a:r>
          <a:endParaRPr lang="zh-TW" altLang="en-US" sz="1600" b="1" kern="1200" dirty="0"/>
        </a:p>
      </dsp:txBody>
      <dsp:txXfrm>
        <a:off x="266942" y="3860103"/>
        <a:ext cx="2157109" cy="655602"/>
      </dsp:txXfrm>
    </dsp:sp>
    <dsp:sp modelId="{C2E42444-D130-4E68-8416-DB59BE95276D}">
      <dsp:nvSpPr>
        <dsp:cNvPr id="0" name=""/>
        <dsp:cNvSpPr/>
      </dsp:nvSpPr>
      <dsp:spPr>
        <a:xfrm>
          <a:off x="4418885" y="2272084"/>
          <a:ext cx="2197903" cy="696396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46A9CE-704C-4EE9-916C-602DDF11F046}">
      <dsp:nvSpPr>
        <dsp:cNvPr id="0" name=""/>
        <dsp:cNvSpPr/>
      </dsp:nvSpPr>
      <dsp:spPr>
        <a:xfrm>
          <a:off x="4663096" y="2504085"/>
          <a:ext cx="2197903" cy="69639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內部</a:t>
          </a:r>
          <a:endParaRPr lang="zh-TW" altLang="en-US" sz="1600" b="1" kern="1200" dirty="0"/>
        </a:p>
      </dsp:txBody>
      <dsp:txXfrm>
        <a:off x="4683493" y="2524482"/>
        <a:ext cx="2157109" cy="655602"/>
      </dsp:txXfrm>
    </dsp:sp>
    <dsp:sp modelId="{CFD0E36C-F319-44B7-8360-0272761EF57D}">
      <dsp:nvSpPr>
        <dsp:cNvPr id="0" name=""/>
        <dsp:cNvSpPr/>
      </dsp:nvSpPr>
      <dsp:spPr>
        <a:xfrm>
          <a:off x="2688660" y="3607705"/>
          <a:ext cx="2197903" cy="696396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264A62-0ACD-42C0-B503-5C6B2BCD6A2C}">
      <dsp:nvSpPr>
        <dsp:cNvPr id="0" name=""/>
        <dsp:cNvSpPr/>
      </dsp:nvSpPr>
      <dsp:spPr>
        <a:xfrm>
          <a:off x="2932871" y="3839706"/>
          <a:ext cx="2197903" cy="69639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與好朋友傾談</a:t>
          </a:r>
          <a:endParaRPr lang="zh-TW" altLang="en-US" sz="1600" b="1" kern="1200" dirty="0"/>
        </a:p>
      </dsp:txBody>
      <dsp:txXfrm>
        <a:off x="2953268" y="3860103"/>
        <a:ext cx="2157109" cy="655602"/>
      </dsp:txXfrm>
    </dsp:sp>
    <dsp:sp modelId="{E5DFA3A8-3B2D-4589-93D7-5E59B98D8543}">
      <dsp:nvSpPr>
        <dsp:cNvPr id="0" name=""/>
        <dsp:cNvSpPr/>
      </dsp:nvSpPr>
      <dsp:spPr>
        <a:xfrm>
          <a:off x="5374986" y="3607705"/>
          <a:ext cx="2972026" cy="697527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63AD06-1BB4-4F60-BB71-A0CE1340E90C}">
      <dsp:nvSpPr>
        <dsp:cNvPr id="0" name=""/>
        <dsp:cNvSpPr/>
      </dsp:nvSpPr>
      <dsp:spPr>
        <a:xfrm>
          <a:off x="5619198" y="3839706"/>
          <a:ext cx="2972026" cy="69752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smtClean="0">
              <a:latin typeface="+mn-ea"/>
            </a:rPr>
            <a:t>自己完成好朋友負責的部分</a:t>
          </a:r>
          <a:endParaRPr lang="zh-TW" altLang="en-US" sz="1600" b="1" kern="1200" dirty="0"/>
        </a:p>
      </dsp:txBody>
      <dsp:txXfrm>
        <a:off x="5639628" y="3860136"/>
        <a:ext cx="2931166" cy="65666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F720B7-38D0-43A0-91A6-31E65E4CC1C9}">
      <dsp:nvSpPr>
        <dsp:cNvPr id="0" name=""/>
        <dsp:cNvSpPr/>
      </dsp:nvSpPr>
      <dsp:spPr>
        <a:xfrm>
          <a:off x="9364015" y="1972821"/>
          <a:ext cx="634291" cy="3018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12"/>
              </a:lnTo>
              <a:lnTo>
                <a:pt x="634291" y="205712"/>
              </a:lnTo>
              <a:lnTo>
                <a:pt x="634291" y="30186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808054-3AFD-4B48-B61B-5461A20C112D}">
      <dsp:nvSpPr>
        <dsp:cNvPr id="0" name=""/>
        <dsp:cNvSpPr/>
      </dsp:nvSpPr>
      <dsp:spPr>
        <a:xfrm>
          <a:off x="8305335" y="1972821"/>
          <a:ext cx="1058680" cy="301864"/>
        </a:xfrm>
        <a:custGeom>
          <a:avLst/>
          <a:gdLst/>
          <a:ahLst/>
          <a:cxnLst/>
          <a:rect l="0" t="0" r="0" b="0"/>
          <a:pathLst>
            <a:path>
              <a:moveTo>
                <a:pt x="1058680" y="0"/>
              </a:moveTo>
              <a:lnTo>
                <a:pt x="1058680" y="205712"/>
              </a:lnTo>
              <a:lnTo>
                <a:pt x="0" y="205712"/>
              </a:lnTo>
              <a:lnTo>
                <a:pt x="0" y="30186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3D7D6F-DD26-4A4A-9EA4-ADD00ADD4228}">
      <dsp:nvSpPr>
        <dsp:cNvPr id="0" name=""/>
        <dsp:cNvSpPr/>
      </dsp:nvSpPr>
      <dsp:spPr>
        <a:xfrm>
          <a:off x="7830225" y="1317336"/>
          <a:ext cx="1533790" cy="3018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12"/>
              </a:lnTo>
              <a:lnTo>
                <a:pt x="1533790" y="205712"/>
              </a:lnTo>
              <a:lnTo>
                <a:pt x="1533790" y="30186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668117-85C5-4F03-ACC4-BC2E467FD1C9}">
      <dsp:nvSpPr>
        <dsp:cNvPr id="0" name=""/>
        <dsp:cNvSpPr/>
      </dsp:nvSpPr>
      <dsp:spPr>
        <a:xfrm>
          <a:off x="6919187" y="3894723"/>
          <a:ext cx="91440" cy="30186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186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CA40FA-5231-4B4F-95BB-54262CA8E569}">
      <dsp:nvSpPr>
        <dsp:cNvPr id="0" name=""/>
        <dsp:cNvSpPr/>
      </dsp:nvSpPr>
      <dsp:spPr>
        <a:xfrm>
          <a:off x="6919187" y="2933772"/>
          <a:ext cx="91440" cy="30186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186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95E767-F659-41F2-92DA-9F3328993D6D}">
      <dsp:nvSpPr>
        <dsp:cNvPr id="0" name=""/>
        <dsp:cNvSpPr/>
      </dsp:nvSpPr>
      <dsp:spPr>
        <a:xfrm>
          <a:off x="6061633" y="1972821"/>
          <a:ext cx="903273" cy="3018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12"/>
              </a:lnTo>
              <a:lnTo>
                <a:pt x="903273" y="205712"/>
              </a:lnTo>
              <a:lnTo>
                <a:pt x="903273" y="30186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856AE6-DD72-49CE-B3A4-75300F19B35B}">
      <dsp:nvSpPr>
        <dsp:cNvPr id="0" name=""/>
        <dsp:cNvSpPr/>
      </dsp:nvSpPr>
      <dsp:spPr>
        <a:xfrm>
          <a:off x="5207298" y="2933772"/>
          <a:ext cx="91440" cy="30186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186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81C2A8-E86B-4AFA-9674-F027DA02FFF6}">
      <dsp:nvSpPr>
        <dsp:cNvPr id="0" name=""/>
        <dsp:cNvSpPr/>
      </dsp:nvSpPr>
      <dsp:spPr>
        <a:xfrm>
          <a:off x="5253018" y="1972821"/>
          <a:ext cx="808614" cy="301864"/>
        </a:xfrm>
        <a:custGeom>
          <a:avLst/>
          <a:gdLst/>
          <a:ahLst/>
          <a:cxnLst/>
          <a:rect l="0" t="0" r="0" b="0"/>
          <a:pathLst>
            <a:path>
              <a:moveTo>
                <a:pt x="808614" y="0"/>
              </a:moveTo>
              <a:lnTo>
                <a:pt x="808614" y="205712"/>
              </a:lnTo>
              <a:lnTo>
                <a:pt x="0" y="205712"/>
              </a:lnTo>
              <a:lnTo>
                <a:pt x="0" y="30186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BFB4BB-8DCA-472A-8D4C-533E08B30127}">
      <dsp:nvSpPr>
        <dsp:cNvPr id="0" name=""/>
        <dsp:cNvSpPr/>
      </dsp:nvSpPr>
      <dsp:spPr>
        <a:xfrm>
          <a:off x="6061633" y="1317336"/>
          <a:ext cx="1768591" cy="301864"/>
        </a:xfrm>
        <a:custGeom>
          <a:avLst/>
          <a:gdLst/>
          <a:ahLst/>
          <a:cxnLst/>
          <a:rect l="0" t="0" r="0" b="0"/>
          <a:pathLst>
            <a:path>
              <a:moveTo>
                <a:pt x="1768591" y="0"/>
              </a:moveTo>
              <a:lnTo>
                <a:pt x="1768591" y="205712"/>
              </a:lnTo>
              <a:lnTo>
                <a:pt x="0" y="205712"/>
              </a:lnTo>
              <a:lnTo>
                <a:pt x="0" y="30186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EA4893-69F0-4223-9E73-CFFBB033485E}">
      <dsp:nvSpPr>
        <dsp:cNvPr id="0" name=""/>
        <dsp:cNvSpPr/>
      </dsp:nvSpPr>
      <dsp:spPr>
        <a:xfrm>
          <a:off x="5229115" y="661851"/>
          <a:ext cx="2601109" cy="3018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12"/>
              </a:lnTo>
              <a:lnTo>
                <a:pt x="2601109" y="205712"/>
              </a:lnTo>
              <a:lnTo>
                <a:pt x="2601109" y="30186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3BC842-5C1E-4E19-BDE8-A3262AB6A7A3}">
      <dsp:nvSpPr>
        <dsp:cNvPr id="0" name=""/>
        <dsp:cNvSpPr/>
      </dsp:nvSpPr>
      <dsp:spPr>
        <a:xfrm>
          <a:off x="3668921" y="2933772"/>
          <a:ext cx="91440" cy="30186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186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8F3044-7079-4A6A-B975-8A99050AB0DE}">
      <dsp:nvSpPr>
        <dsp:cNvPr id="0" name=""/>
        <dsp:cNvSpPr/>
      </dsp:nvSpPr>
      <dsp:spPr>
        <a:xfrm>
          <a:off x="2628006" y="1972821"/>
          <a:ext cx="1086635" cy="3018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12"/>
              </a:lnTo>
              <a:lnTo>
                <a:pt x="1086635" y="205712"/>
              </a:lnTo>
              <a:lnTo>
                <a:pt x="1086635" y="30186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8E830C-5822-4C85-AE92-272A37747D5D}">
      <dsp:nvSpPr>
        <dsp:cNvPr id="0" name=""/>
        <dsp:cNvSpPr/>
      </dsp:nvSpPr>
      <dsp:spPr>
        <a:xfrm>
          <a:off x="2226994" y="3894723"/>
          <a:ext cx="91440" cy="30186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186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DE6655-E3E8-49F1-865D-37E8846473A8}">
      <dsp:nvSpPr>
        <dsp:cNvPr id="0" name=""/>
        <dsp:cNvSpPr/>
      </dsp:nvSpPr>
      <dsp:spPr>
        <a:xfrm>
          <a:off x="1638423" y="2933772"/>
          <a:ext cx="634291" cy="3018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12"/>
              </a:lnTo>
              <a:lnTo>
                <a:pt x="634291" y="205712"/>
              </a:lnTo>
              <a:lnTo>
                <a:pt x="634291" y="30186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29D183-4684-4717-A143-55EDE7856686}">
      <dsp:nvSpPr>
        <dsp:cNvPr id="0" name=""/>
        <dsp:cNvSpPr/>
      </dsp:nvSpPr>
      <dsp:spPr>
        <a:xfrm>
          <a:off x="830786" y="2933772"/>
          <a:ext cx="807636" cy="301864"/>
        </a:xfrm>
        <a:custGeom>
          <a:avLst/>
          <a:gdLst/>
          <a:ahLst/>
          <a:cxnLst/>
          <a:rect l="0" t="0" r="0" b="0"/>
          <a:pathLst>
            <a:path>
              <a:moveTo>
                <a:pt x="807636" y="0"/>
              </a:moveTo>
              <a:lnTo>
                <a:pt x="807636" y="205712"/>
              </a:lnTo>
              <a:lnTo>
                <a:pt x="0" y="205712"/>
              </a:lnTo>
              <a:lnTo>
                <a:pt x="0" y="30186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4C4E92-332D-4519-9AFC-5EEB0B04DFF7}">
      <dsp:nvSpPr>
        <dsp:cNvPr id="0" name=""/>
        <dsp:cNvSpPr/>
      </dsp:nvSpPr>
      <dsp:spPr>
        <a:xfrm>
          <a:off x="1638423" y="1972821"/>
          <a:ext cx="989583" cy="301864"/>
        </a:xfrm>
        <a:custGeom>
          <a:avLst/>
          <a:gdLst/>
          <a:ahLst/>
          <a:cxnLst/>
          <a:rect l="0" t="0" r="0" b="0"/>
          <a:pathLst>
            <a:path>
              <a:moveTo>
                <a:pt x="989583" y="0"/>
              </a:moveTo>
              <a:lnTo>
                <a:pt x="989583" y="205712"/>
              </a:lnTo>
              <a:lnTo>
                <a:pt x="0" y="205712"/>
              </a:lnTo>
              <a:lnTo>
                <a:pt x="0" y="30186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4319E1-FF28-44E3-9F36-4931686C8488}">
      <dsp:nvSpPr>
        <dsp:cNvPr id="0" name=""/>
        <dsp:cNvSpPr/>
      </dsp:nvSpPr>
      <dsp:spPr>
        <a:xfrm>
          <a:off x="2582286" y="1317336"/>
          <a:ext cx="91440" cy="30186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186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62211D-8F38-4FB1-AEB5-381F2D444AFC}">
      <dsp:nvSpPr>
        <dsp:cNvPr id="0" name=""/>
        <dsp:cNvSpPr/>
      </dsp:nvSpPr>
      <dsp:spPr>
        <a:xfrm>
          <a:off x="2628006" y="661851"/>
          <a:ext cx="2601109" cy="301864"/>
        </a:xfrm>
        <a:custGeom>
          <a:avLst/>
          <a:gdLst/>
          <a:ahLst/>
          <a:cxnLst/>
          <a:rect l="0" t="0" r="0" b="0"/>
          <a:pathLst>
            <a:path>
              <a:moveTo>
                <a:pt x="2601109" y="0"/>
              </a:moveTo>
              <a:lnTo>
                <a:pt x="2601109" y="205712"/>
              </a:lnTo>
              <a:lnTo>
                <a:pt x="0" y="205712"/>
              </a:lnTo>
              <a:lnTo>
                <a:pt x="0" y="30186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7FB420-F3AC-4E9A-974A-87984F9070F7}">
      <dsp:nvSpPr>
        <dsp:cNvPr id="0" name=""/>
        <dsp:cNvSpPr/>
      </dsp:nvSpPr>
      <dsp:spPr>
        <a:xfrm>
          <a:off x="2644729" y="2765"/>
          <a:ext cx="5168772" cy="659086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633DA1-8575-4CE9-842D-CF7D1974D157}">
      <dsp:nvSpPr>
        <dsp:cNvPr id="0" name=""/>
        <dsp:cNvSpPr/>
      </dsp:nvSpPr>
      <dsp:spPr>
        <a:xfrm>
          <a:off x="2760055" y="112325"/>
          <a:ext cx="5168772" cy="6590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rPr>
            <a:t>組長期望好朋友兼組員在限期前完成負責的報告部分，但好朋友表現不理想，他擔心會影響友誼</a:t>
          </a:r>
          <a:endParaRPr lang="zh-TW" altLang="en-US" sz="1600" b="1" kern="1200" dirty="0"/>
        </a:p>
      </dsp:txBody>
      <dsp:txXfrm>
        <a:off x="2779359" y="131629"/>
        <a:ext cx="5130164" cy="620478"/>
      </dsp:txXfrm>
    </dsp:sp>
    <dsp:sp modelId="{B54B2329-3BFF-4BE4-83F2-020B6849F504}">
      <dsp:nvSpPr>
        <dsp:cNvPr id="0" name=""/>
        <dsp:cNvSpPr/>
      </dsp:nvSpPr>
      <dsp:spPr>
        <a:xfrm>
          <a:off x="2109040" y="963716"/>
          <a:ext cx="1037931" cy="353619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C16EE3-3C17-422F-A35E-1D1148DA6F96}">
      <dsp:nvSpPr>
        <dsp:cNvPr id="0" name=""/>
        <dsp:cNvSpPr/>
      </dsp:nvSpPr>
      <dsp:spPr>
        <a:xfrm>
          <a:off x="2224366" y="1073276"/>
          <a:ext cx="1037931" cy="3536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外部</a:t>
          </a:r>
        </a:p>
      </dsp:txBody>
      <dsp:txXfrm>
        <a:off x="2234723" y="1083633"/>
        <a:ext cx="1017217" cy="332905"/>
      </dsp:txXfrm>
    </dsp:sp>
    <dsp:sp modelId="{B8A8FB71-CFE6-4C46-A07B-9A456E8B3405}">
      <dsp:nvSpPr>
        <dsp:cNvPr id="0" name=""/>
        <dsp:cNvSpPr/>
      </dsp:nvSpPr>
      <dsp:spPr>
        <a:xfrm>
          <a:off x="1394581" y="1619201"/>
          <a:ext cx="2466851" cy="353619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F71552-C0AA-4A7D-9A5C-876BE622F006}">
      <dsp:nvSpPr>
        <dsp:cNvPr id="0" name=""/>
        <dsp:cNvSpPr/>
      </dsp:nvSpPr>
      <dsp:spPr>
        <a:xfrm>
          <a:off x="1509906" y="1728760"/>
          <a:ext cx="2466851" cy="3536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</a:rPr>
            <a:t>向老師告發好朋友</a:t>
          </a:r>
          <a:endParaRPr lang="zh-TW" altLang="en-US" sz="1600" b="1" kern="1200" dirty="0"/>
        </a:p>
      </dsp:txBody>
      <dsp:txXfrm>
        <a:off x="1520263" y="1739117"/>
        <a:ext cx="2446137" cy="332905"/>
      </dsp:txXfrm>
    </dsp:sp>
    <dsp:sp modelId="{80D187E8-04B7-4743-BB50-CC13AD521A67}">
      <dsp:nvSpPr>
        <dsp:cNvPr id="0" name=""/>
        <dsp:cNvSpPr/>
      </dsp:nvSpPr>
      <dsp:spPr>
        <a:xfrm>
          <a:off x="919115" y="2274686"/>
          <a:ext cx="1438614" cy="6590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822684-A93D-4221-A957-08B2A5FB605C}">
      <dsp:nvSpPr>
        <dsp:cNvPr id="0" name=""/>
        <dsp:cNvSpPr/>
      </dsp:nvSpPr>
      <dsp:spPr>
        <a:xfrm>
          <a:off x="1034441" y="2384245"/>
          <a:ext cx="1438614" cy="6590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由老師負責督促好朋友</a:t>
          </a:r>
          <a:endParaRPr lang="zh-TW" altLang="en-US" sz="1600" b="1" kern="1200" dirty="0"/>
        </a:p>
      </dsp:txBody>
      <dsp:txXfrm>
        <a:off x="1053745" y="2403549"/>
        <a:ext cx="1400006" cy="620478"/>
      </dsp:txXfrm>
    </dsp:sp>
    <dsp:sp modelId="{FAA16D99-ACC2-4E59-81C1-B8F21EDB9189}">
      <dsp:nvSpPr>
        <dsp:cNvPr id="0" name=""/>
        <dsp:cNvSpPr/>
      </dsp:nvSpPr>
      <dsp:spPr>
        <a:xfrm>
          <a:off x="311821" y="3235637"/>
          <a:ext cx="1037931" cy="6590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70145E-F512-42D1-BD52-D798F212E5A4}">
      <dsp:nvSpPr>
        <dsp:cNvPr id="0" name=""/>
        <dsp:cNvSpPr/>
      </dsp:nvSpPr>
      <dsp:spPr>
        <a:xfrm>
          <a:off x="427146" y="3345196"/>
          <a:ext cx="1037931" cy="6590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smtClean="0"/>
            <a:t>好朋友改善表現</a:t>
          </a:r>
          <a:endParaRPr lang="zh-TW" altLang="en-US" sz="1600" b="1" kern="1200" dirty="0"/>
        </a:p>
      </dsp:txBody>
      <dsp:txXfrm>
        <a:off x="446450" y="3364500"/>
        <a:ext cx="999323" cy="620478"/>
      </dsp:txXfrm>
    </dsp:sp>
    <dsp:sp modelId="{00C96128-987C-4F2E-833F-DDAD621FBAAD}">
      <dsp:nvSpPr>
        <dsp:cNvPr id="0" name=""/>
        <dsp:cNvSpPr/>
      </dsp:nvSpPr>
      <dsp:spPr>
        <a:xfrm>
          <a:off x="1580403" y="3235637"/>
          <a:ext cx="1384620" cy="6590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314FC5-71A9-4887-868F-68EE807AF267}">
      <dsp:nvSpPr>
        <dsp:cNvPr id="0" name=""/>
        <dsp:cNvSpPr/>
      </dsp:nvSpPr>
      <dsp:spPr>
        <a:xfrm>
          <a:off x="1695729" y="3345196"/>
          <a:ext cx="1384620" cy="6590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好朋友感到被背叛或不滿</a:t>
          </a:r>
          <a:endParaRPr lang="zh-TW" altLang="en-US" sz="1600" b="1" kern="1200" dirty="0"/>
        </a:p>
      </dsp:txBody>
      <dsp:txXfrm>
        <a:off x="1715033" y="3364500"/>
        <a:ext cx="1346012" cy="620478"/>
      </dsp:txXfrm>
    </dsp:sp>
    <dsp:sp modelId="{737B65AB-BA13-41C3-AF3C-6D8A46244685}">
      <dsp:nvSpPr>
        <dsp:cNvPr id="0" name=""/>
        <dsp:cNvSpPr/>
      </dsp:nvSpPr>
      <dsp:spPr>
        <a:xfrm>
          <a:off x="1753748" y="4196588"/>
          <a:ext cx="1037931" cy="6590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1F264C-4C67-4380-825C-273BDED2D6B0}">
      <dsp:nvSpPr>
        <dsp:cNvPr id="0" name=""/>
        <dsp:cNvSpPr/>
      </dsp:nvSpPr>
      <dsp:spPr>
        <a:xfrm>
          <a:off x="1869074" y="4306148"/>
          <a:ext cx="1037931" cy="6590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smtClean="0"/>
            <a:t>影響友誼</a:t>
          </a:r>
          <a:endParaRPr lang="zh-TW" altLang="en-US" sz="1600" b="1" kern="1200" dirty="0"/>
        </a:p>
      </dsp:txBody>
      <dsp:txXfrm>
        <a:off x="1888378" y="4325452"/>
        <a:ext cx="999323" cy="620478"/>
      </dsp:txXfrm>
    </dsp:sp>
    <dsp:sp modelId="{E149ACCC-B346-4327-9B0E-DBED736BD046}">
      <dsp:nvSpPr>
        <dsp:cNvPr id="0" name=""/>
        <dsp:cNvSpPr/>
      </dsp:nvSpPr>
      <dsp:spPr>
        <a:xfrm>
          <a:off x="3092386" y="2274686"/>
          <a:ext cx="1244510" cy="6590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123FFC-A0BA-45C2-9FD8-74E761DDDC7A}">
      <dsp:nvSpPr>
        <dsp:cNvPr id="0" name=""/>
        <dsp:cNvSpPr/>
      </dsp:nvSpPr>
      <dsp:spPr>
        <a:xfrm>
          <a:off x="3207712" y="2384245"/>
          <a:ext cx="1244510" cy="6590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老師請組長自行處理</a:t>
          </a:r>
          <a:endParaRPr lang="zh-TW" altLang="en-US" sz="1600" b="1" kern="1200" dirty="0"/>
        </a:p>
      </dsp:txBody>
      <dsp:txXfrm>
        <a:off x="3227016" y="2403549"/>
        <a:ext cx="1205902" cy="620478"/>
      </dsp:txXfrm>
    </dsp:sp>
    <dsp:sp modelId="{590EDDAE-916C-4013-B98B-DC8E9DC3D0B2}">
      <dsp:nvSpPr>
        <dsp:cNvPr id="0" name=""/>
        <dsp:cNvSpPr/>
      </dsp:nvSpPr>
      <dsp:spPr>
        <a:xfrm>
          <a:off x="3195676" y="3235637"/>
          <a:ext cx="1037931" cy="6590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C86277-62F1-41A5-AAB2-23AC9A374305}">
      <dsp:nvSpPr>
        <dsp:cNvPr id="0" name=""/>
        <dsp:cNvSpPr/>
      </dsp:nvSpPr>
      <dsp:spPr>
        <a:xfrm>
          <a:off x="3311001" y="3345196"/>
          <a:ext cx="1037931" cy="6590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smtClean="0"/>
            <a:t>問題得不到改善</a:t>
          </a:r>
          <a:endParaRPr lang="zh-TW" altLang="en-US" sz="1600" b="1" kern="1200" dirty="0"/>
        </a:p>
      </dsp:txBody>
      <dsp:txXfrm>
        <a:off x="3330305" y="3364500"/>
        <a:ext cx="999323" cy="620478"/>
      </dsp:txXfrm>
    </dsp:sp>
    <dsp:sp modelId="{C2E42444-D130-4E68-8416-DB59BE95276D}">
      <dsp:nvSpPr>
        <dsp:cNvPr id="0" name=""/>
        <dsp:cNvSpPr/>
      </dsp:nvSpPr>
      <dsp:spPr>
        <a:xfrm>
          <a:off x="7311259" y="963716"/>
          <a:ext cx="1037931" cy="353619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46A9CE-704C-4EE9-916C-602DDF11F046}">
      <dsp:nvSpPr>
        <dsp:cNvPr id="0" name=""/>
        <dsp:cNvSpPr/>
      </dsp:nvSpPr>
      <dsp:spPr>
        <a:xfrm>
          <a:off x="7426585" y="1073276"/>
          <a:ext cx="1037931" cy="3536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內部</a:t>
          </a:r>
          <a:endParaRPr lang="zh-TW" altLang="en-US" sz="1600" b="1" kern="1200" dirty="0"/>
        </a:p>
      </dsp:txBody>
      <dsp:txXfrm>
        <a:off x="7436942" y="1083633"/>
        <a:ext cx="1017217" cy="332905"/>
      </dsp:txXfrm>
    </dsp:sp>
    <dsp:sp modelId="{CFD0E36C-F319-44B7-8360-0272761EF57D}">
      <dsp:nvSpPr>
        <dsp:cNvPr id="0" name=""/>
        <dsp:cNvSpPr/>
      </dsp:nvSpPr>
      <dsp:spPr>
        <a:xfrm>
          <a:off x="4842754" y="1619201"/>
          <a:ext cx="2437757" cy="353619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264A62-0ACD-42C0-B503-5C6B2BCD6A2C}">
      <dsp:nvSpPr>
        <dsp:cNvPr id="0" name=""/>
        <dsp:cNvSpPr/>
      </dsp:nvSpPr>
      <dsp:spPr>
        <a:xfrm>
          <a:off x="4958080" y="1728760"/>
          <a:ext cx="2437757" cy="3536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與好朋友傾談</a:t>
          </a:r>
          <a:endParaRPr lang="zh-TW" altLang="en-US" sz="1600" b="1" kern="1200" dirty="0"/>
        </a:p>
      </dsp:txBody>
      <dsp:txXfrm>
        <a:off x="4968437" y="1739117"/>
        <a:ext cx="2417043" cy="332905"/>
      </dsp:txXfrm>
    </dsp:sp>
    <dsp:sp modelId="{789DB57D-7AA0-4FE9-9420-65340DF30552}">
      <dsp:nvSpPr>
        <dsp:cNvPr id="0" name=""/>
        <dsp:cNvSpPr/>
      </dsp:nvSpPr>
      <dsp:spPr>
        <a:xfrm>
          <a:off x="4567548" y="2274686"/>
          <a:ext cx="1370941" cy="6590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E26270-4868-43CB-A86B-2C653F167B31}">
      <dsp:nvSpPr>
        <dsp:cNvPr id="0" name=""/>
        <dsp:cNvSpPr/>
      </dsp:nvSpPr>
      <dsp:spPr>
        <a:xfrm>
          <a:off x="4682874" y="2384245"/>
          <a:ext cx="1370941" cy="6590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與好朋友共同商討方法</a:t>
          </a:r>
          <a:endParaRPr lang="zh-TW" altLang="en-US" sz="1600" b="1" kern="1200" dirty="0"/>
        </a:p>
      </dsp:txBody>
      <dsp:txXfrm>
        <a:off x="4702178" y="2403549"/>
        <a:ext cx="1332333" cy="620478"/>
      </dsp:txXfrm>
    </dsp:sp>
    <dsp:sp modelId="{0FF9F612-ACAA-4259-B53E-A7F4C026E825}">
      <dsp:nvSpPr>
        <dsp:cNvPr id="0" name=""/>
        <dsp:cNvSpPr/>
      </dsp:nvSpPr>
      <dsp:spPr>
        <a:xfrm>
          <a:off x="4734053" y="3235637"/>
          <a:ext cx="1037931" cy="6590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7B970F-D196-4A0B-96FE-CE47F4C1B631}">
      <dsp:nvSpPr>
        <dsp:cNvPr id="0" name=""/>
        <dsp:cNvSpPr/>
      </dsp:nvSpPr>
      <dsp:spPr>
        <a:xfrm>
          <a:off x="4849379" y="3345196"/>
          <a:ext cx="1037931" cy="6590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smtClean="0"/>
            <a:t>準時完成報告</a:t>
          </a:r>
          <a:endParaRPr lang="zh-TW" altLang="en-US" sz="1600" b="1" kern="1200" dirty="0"/>
        </a:p>
      </dsp:txBody>
      <dsp:txXfrm>
        <a:off x="4868683" y="3364500"/>
        <a:ext cx="999323" cy="620478"/>
      </dsp:txXfrm>
    </dsp:sp>
    <dsp:sp modelId="{4BDC7CA4-E7DB-401A-A69E-AD5651334CC6}">
      <dsp:nvSpPr>
        <dsp:cNvPr id="0" name=""/>
        <dsp:cNvSpPr/>
      </dsp:nvSpPr>
      <dsp:spPr>
        <a:xfrm>
          <a:off x="6374095" y="2274686"/>
          <a:ext cx="1181622" cy="6590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4451C2-A945-495A-B9A7-C91A5B1E7544}">
      <dsp:nvSpPr>
        <dsp:cNvPr id="0" name=""/>
        <dsp:cNvSpPr/>
      </dsp:nvSpPr>
      <dsp:spPr>
        <a:xfrm>
          <a:off x="6489421" y="2384245"/>
          <a:ext cx="1181622" cy="6590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好朋友不予理會</a:t>
          </a:r>
        </a:p>
      </dsp:txBody>
      <dsp:txXfrm>
        <a:off x="6508725" y="2403549"/>
        <a:ext cx="1143014" cy="620478"/>
      </dsp:txXfrm>
    </dsp:sp>
    <dsp:sp modelId="{5115F4E0-A55B-4113-BCF5-5AC46F817067}">
      <dsp:nvSpPr>
        <dsp:cNvPr id="0" name=""/>
        <dsp:cNvSpPr/>
      </dsp:nvSpPr>
      <dsp:spPr>
        <a:xfrm>
          <a:off x="6002635" y="3235637"/>
          <a:ext cx="1924542" cy="6590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5B6B9A-FA05-4E5C-B04B-B55A8D9CB47B}">
      <dsp:nvSpPr>
        <dsp:cNvPr id="0" name=""/>
        <dsp:cNvSpPr/>
      </dsp:nvSpPr>
      <dsp:spPr>
        <a:xfrm>
          <a:off x="6117961" y="3345196"/>
          <a:ext cx="1924542" cy="6590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問題得不到改善，自己感到不滿</a:t>
          </a:r>
        </a:p>
      </dsp:txBody>
      <dsp:txXfrm>
        <a:off x="6137265" y="3364500"/>
        <a:ext cx="1885934" cy="620478"/>
      </dsp:txXfrm>
    </dsp:sp>
    <dsp:sp modelId="{EC5153D0-0E8C-4A0B-80CE-80512BE4291E}">
      <dsp:nvSpPr>
        <dsp:cNvPr id="0" name=""/>
        <dsp:cNvSpPr/>
      </dsp:nvSpPr>
      <dsp:spPr>
        <a:xfrm>
          <a:off x="6445941" y="4196588"/>
          <a:ext cx="1037931" cy="6590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CD1AF5-B0E9-4AD5-864E-21EFE15BFCCC}">
      <dsp:nvSpPr>
        <dsp:cNvPr id="0" name=""/>
        <dsp:cNvSpPr/>
      </dsp:nvSpPr>
      <dsp:spPr>
        <a:xfrm>
          <a:off x="6561267" y="4306148"/>
          <a:ext cx="1037931" cy="6590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影響友誼</a:t>
          </a:r>
          <a:endParaRPr lang="zh-TW" altLang="en-US" sz="1600" b="1" kern="1200" dirty="0"/>
        </a:p>
      </dsp:txBody>
      <dsp:txXfrm>
        <a:off x="6580571" y="4325452"/>
        <a:ext cx="999323" cy="620478"/>
      </dsp:txXfrm>
    </dsp:sp>
    <dsp:sp modelId="{E5DFA3A8-3B2D-4589-93D7-5E59B98D8543}">
      <dsp:nvSpPr>
        <dsp:cNvPr id="0" name=""/>
        <dsp:cNvSpPr/>
      </dsp:nvSpPr>
      <dsp:spPr>
        <a:xfrm>
          <a:off x="7910336" y="1619201"/>
          <a:ext cx="2907359" cy="353619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63AD06-1BB4-4F60-BB71-A0CE1340E90C}">
      <dsp:nvSpPr>
        <dsp:cNvPr id="0" name=""/>
        <dsp:cNvSpPr/>
      </dsp:nvSpPr>
      <dsp:spPr>
        <a:xfrm>
          <a:off x="8025661" y="1728760"/>
          <a:ext cx="2907359" cy="3536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</a:rPr>
            <a:t>自己完成好朋友負責的部分</a:t>
          </a:r>
          <a:endParaRPr lang="zh-TW" altLang="en-US" sz="1600" b="1" kern="1200" dirty="0"/>
        </a:p>
      </dsp:txBody>
      <dsp:txXfrm>
        <a:off x="8036018" y="1739117"/>
        <a:ext cx="2886645" cy="332905"/>
      </dsp:txXfrm>
    </dsp:sp>
    <dsp:sp modelId="{62AA9215-2B4F-4B38-B93E-B6DF6D57F97E}">
      <dsp:nvSpPr>
        <dsp:cNvPr id="0" name=""/>
        <dsp:cNvSpPr/>
      </dsp:nvSpPr>
      <dsp:spPr>
        <a:xfrm>
          <a:off x="7786369" y="2274686"/>
          <a:ext cx="1037931" cy="6590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283245-0B0D-4520-B237-64C3DD6A41A8}">
      <dsp:nvSpPr>
        <dsp:cNvPr id="0" name=""/>
        <dsp:cNvSpPr/>
      </dsp:nvSpPr>
      <dsp:spPr>
        <a:xfrm>
          <a:off x="7901695" y="2384245"/>
          <a:ext cx="1037931" cy="6590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準時完成報告</a:t>
          </a:r>
          <a:endParaRPr lang="zh-TW" altLang="en-US" sz="1600" b="1" kern="1200" dirty="0"/>
        </a:p>
      </dsp:txBody>
      <dsp:txXfrm>
        <a:off x="7920999" y="2403549"/>
        <a:ext cx="999323" cy="620478"/>
      </dsp:txXfrm>
    </dsp:sp>
    <dsp:sp modelId="{C2EE93A5-47EB-4FD8-A198-7BE0AB4AFEFE}">
      <dsp:nvSpPr>
        <dsp:cNvPr id="0" name=""/>
        <dsp:cNvSpPr/>
      </dsp:nvSpPr>
      <dsp:spPr>
        <a:xfrm>
          <a:off x="9054952" y="2274686"/>
          <a:ext cx="1886709" cy="6590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F9498C-D8C5-4C16-9256-702C43281B5B}">
      <dsp:nvSpPr>
        <dsp:cNvPr id="0" name=""/>
        <dsp:cNvSpPr/>
      </dsp:nvSpPr>
      <dsp:spPr>
        <a:xfrm>
          <a:off x="9170277" y="2384245"/>
          <a:ext cx="1886709" cy="6590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smtClean="0"/>
            <a:t>縱容好朋友，加重自己的負擔</a:t>
          </a:r>
          <a:endParaRPr lang="zh-TW" altLang="en-US" sz="1600" b="1" kern="1200" dirty="0"/>
        </a:p>
      </dsp:txBody>
      <dsp:txXfrm>
        <a:off x="9189581" y="2403549"/>
        <a:ext cx="1848101" cy="62047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F720B7-38D0-43A0-91A6-31E65E4CC1C9}">
      <dsp:nvSpPr>
        <dsp:cNvPr id="0" name=""/>
        <dsp:cNvSpPr/>
      </dsp:nvSpPr>
      <dsp:spPr>
        <a:xfrm>
          <a:off x="9364015" y="1972821"/>
          <a:ext cx="634291" cy="3018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12"/>
              </a:lnTo>
              <a:lnTo>
                <a:pt x="634291" y="205712"/>
              </a:lnTo>
              <a:lnTo>
                <a:pt x="634291" y="30186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808054-3AFD-4B48-B61B-5461A20C112D}">
      <dsp:nvSpPr>
        <dsp:cNvPr id="0" name=""/>
        <dsp:cNvSpPr/>
      </dsp:nvSpPr>
      <dsp:spPr>
        <a:xfrm>
          <a:off x="8305335" y="1972821"/>
          <a:ext cx="1058680" cy="301864"/>
        </a:xfrm>
        <a:custGeom>
          <a:avLst/>
          <a:gdLst/>
          <a:ahLst/>
          <a:cxnLst/>
          <a:rect l="0" t="0" r="0" b="0"/>
          <a:pathLst>
            <a:path>
              <a:moveTo>
                <a:pt x="1058680" y="0"/>
              </a:moveTo>
              <a:lnTo>
                <a:pt x="1058680" y="205712"/>
              </a:lnTo>
              <a:lnTo>
                <a:pt x="0" y="205712"/>
              </a:lnTo>
              <a:lnTo>
                <a:pt x="0" y="30186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3D7D6F-DD26-4A4A-9EA4-ADD00ADD4228}">
      <dsp:nvSpPr>
        <dsp:cNvPr id="0" name=""/>
        <dsp:cNvSpPr/>
      </dsp:nvSpPr>
      <dsp:spPr>
        <a:xfrm>
          <a:off x="7830225" y="1317336"/>
          <a:ext cx="1533790" cy="3018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12"/>
              </a:lnTo>
              <a:lnTo>
                <a:pt x="1533790" y="205712"/>
              </a:lnTo>
              <a:lnTo>
                <a:pt x="1533790" y="30186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668117-85C5-4F03-ACC4-BC2E467FD1C9}">
      <dsp:nvSpPr>
        <dsp:cNvPr id="0" name=""/>
        <dsp:cNvSpPr/>
      </dsp:nvSpPr>
      <dsp:spPr>
        <a:xfrm>
          <a:off x="6919187" y="3894723"/>
          <a:ext cx="91440" cy="30186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186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CA40FA-5231-4B4F-95BB-54262CA8E569}">
      <dsp:nvSpPr>
        <dsp:cNvPr id="0" name=""/>
        <dsp:cNvSpPr/>
      </dsp:nvSpPr>
      <dsp:spPr>
        <a:xfrm>
          <a:off x="6919187" y="2933772"/>
          <a:ext cx="91440" cy="30186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186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95E767-F659-41F2-92DA-9F3328993D6D}">
      <dsp:nvSpPr>
        <dsp:cNvPr id="0" name=""/>
        <dsp:cNvSpPr/>
      </dsp:nvSpPr>
      <dsp:spPr>
        <a:xfrm>
          <a:off x="6061633" y="1972821"/>
          <a:ext cx="903273" cy="3018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12"/>
              </a:lnTo>
              <a:lnTo>
                <a:pt x="903273" y="205712"/>
              </a:lnTo>
              <a:lnTo>
                <a:pt x="903273" y="30186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856AE6-DD72-49CE-B3A4-75300F19B35B}">
      <dsp:nvSpPr>
        <dsp:cNvPr id="0" name=""/>
        <dsp:cNvSpPr/>
      </dsp:nvSpPr>
      <dsp:spPr>
        <a:xfrm>
          <a:off x="5207298" y="2933772"/>
          <a:ext cx="91440" cy="30186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186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81C2A8-E86B-4AFA-9674-F027DA02FFF6}">
      <dsp:nvSpPr>
        <dsp:cNvPr id="0" name=""/>
        <dsp:cNvSpPr/>
      </dsp:nvSpPr>
      <dsp:spPr>
        <a:xfrm>
          <a:off x="5253018" y="1972821"/>
          <a:ext cx="808614" cy="301864"/>
        </a:xfrm>
        <a:custGeom>
          <a:avLst/>
          <a:gdLst/>
          <a:ahLst/>
          <a:cxnLst/>
          <a:rect l="0" t="0" r="0" b="0"/>
          <a:pathLst>
            <a:path>
              <a:moveTo>
                <a:pt x="808614" y="0"/>
              </a:moveTo>
              <a:lnTo>
                <a:pt x="808614" y="205712"/>
              </a:lnTo>
              <a:lnTo>
                <a:pt x="0" y="205712"/>
              </a:lnTo>
              <a:lnTo>
                <a:pt x="0" y="30186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BFB4BB-8DCA-472A-8D4C-533E08B30127}">
      <dsp:nvSpPr>
        <dsp:cNvPr id="0" name=""/>
        <dsp:cNvSpPr/>
      </dsp:nvSpPr>
      <dsp:spPr>
        <a:xfrm>
          <a:off x="6061633" y="1317336"/>
          <a:ext cx="1768591" cy="301864"/>
        </a:xfrm>
        <a:custGeom>
          <a:avLst/>
          <a:gdLst/>
          <a:ahLst/>
          <a:cxnLst/>
          <a:rect l="0" t="0" r="0" b="0"/>
          <a:pathLst>
            <a:path>
              <a:moveTo>
                <a:pt x="1768591" y="0"/>
              </a:moveTo>
              <a:lnTo>
                <a:pt x="1768591" y="205712"/>
              </a:lnTo>
              <a:lnTo>
                <a:pt x="0" y="205712"/>
              </a:lnTo>
              <a:lnTo>
                <a:pt x="0" y="30186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EA4893-69F0-4223-9E73-CFFBB033485E}">
      <dsp:nvSpPr>
        <dsp:cNvPr id="0" name=""/>
        <dsp:cNvSpPr/>
      </dsp:nvSpPr>
      <dsp:spPr>
        <a:xfrm>
          <a:off x="5229115" y="661851"/>
          <a:ext cx="2601109" cy="3018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12"/>
              </a:lnTo>
              <a:lnTo>
                <a:pt x="2601109" y="205712"/>
              </a:lnTo>
              <a:lnTo>
                <a:pt x="2601109" y="30186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3BC842-5C1E-4E19-BDE8-A3262AB6A7A3}">
      <dsp:nvSpPr>
        <dsp:cNvPr id="0" name=""/>
        <dsp:cNvSpPr/>
      </dsp:nvSpPr>
      <dsp:spPr>
        <a:xfrm>
          <a:off x="3668921" y="2933772"/>
          <a:ext cx="91440" cy="30186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186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8F3044-7079-4A6A-B975-8A99050AB0DE}">
      <dsp:nvSpPr>
        <dsp:cNvPr id="0" name=""/>
        <dsp:cNvSpPr/>
      </dsp:nvSpPr>
      <dsp:spPr>
        <a:xfrm>
          <a:off x="2628006" y="1972821"/>
          <a:ext cx="1086635" cy="3018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12"/>
              </a:lnTo>
              <a:lnTo>
                <a:pt x="1086635" y="205712"/>
              </a:lnTo>
              <a:lnTo>
                <a:pt x="1086635" y="30186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8E830C-5822-4C85-AE92-272A37747D5D}">
      <dsp:nvSpPr>
        <dsp:cNvPr id="0" name=""/>
        <dsp:cNvSpPr/>
      </dsp:nvSpPr>
      <dsp:spPr>
        <a:xfrm>
          <a:off x="2226994" y="3894723"/>
          <a:ext cx="91440" cy="30186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186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DE6655-E3E8-49F1-865D-37E8846473A8}">
      <dsp:nvSpPr>
        <dsp:cNvPr id="0" name=""/>
        <dsp:cNvSpPr/>
      </dsp:nvSpPr>
      <dsp:spPr>
        <a:xfrm>
          <a:off x="1638423" y="2933772"/>
          <a:ext cx="634291" cy="3018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5712"/>
              </a:lnTo>
              <a:lnTo>
                <a:pt x="634291" y="205712"/>
              </a:lnTo>
              <a:lnTo>
                <a:pt x="634291" y="30186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29D183-4684-4717-A143-55EDE7856686}">
      <dsp:nvSpPr>
        <dsp:cNvPr id="0" name=""/>
        <dsp:cNvSpPr/>
      </dsp:nvSpPr>
      <dsp:spPr>
        <a:xfrm>
          <a:off x="830786" y="2933772"/>
          <a:ext cx="807636" cy="301864"/>
        </a:xfrm>
        <a:custGeom>
          <a:avLst/>
          <a:gdLst/>
          <a:ahLst/>
          <a:cxnLst/>
          <a:rect l="0" t="0" r="0" b="0"/>
          <a:pathLst>
            <a:path>
              <a:moveTo>
                <a:pt x="807636" y="0"/>
              </a:moveTo>
              <a:lnTo>
                <a:pt x="807636" y="205712"/>
              </a:lnTo>
              <a:lnTo>
                <a:pt x="0" y="205712"/>
              </a:lnTo>
              <a:lnTo>
                <a:pt x="0" y="30186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4C4E92-332D-4519-9AFC-5EEB0B04DFF7}">
      <dsp:nvSpPr>
        <dsp:cNvPr id="0" name=""/>
        <dsp:cNvSpPr/>
      </dsp:nvSpPr>
      <dsp:spPr>
        <a:xfrm>
          <a:off x="1638423" y="1972821"/>
          <a:ext cx="989583" cy="301864"/>
        </a:xfrm>
        <a:custGeom>
          <a:avLst/>
          <a:gdLst/>
          <a:ahLst/>
          <a:cxnLst/>
          <a:rect l="0" t="0" r="0" b="0"/>
          <a:pathLst>
            <a:path>
              <a:moveTo>
                <a:pt x="989583" y="0"/>
              </a:moveTo>
              <a:lnTo>
                <a:pt x="989583" y="205712"/>
              </a:lnTo>
              <a:lnTo>
                <a:pt x="0" y="205712"/>
              </a:lnTo>
              <a:lnTo>
                <a:pt x="0" y="30186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4319E1-FF28-44E3-9F36-4931686C8488}">
      <dsp:nvSpPr>
        <dsp:cNvPr id="0" name=""/>
        <dsp:cNvSpPr/>
      </dsp:nvSpPr>
      <dsp:spPr>
        <a:xfrm>
          <a:off x="2582286" y="1317336"/>
          <a:ext cx="91440" cy="30186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1864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62211D-8F38-4FB1-AEB5-381F2D444AFC}">
      <dsp:nvSpPr>
        <dsp:cNvPr id="0" name=""/>
        <dsp:cNvSpPr/>
      </dsp:nvSpPr>
      <dsp:spPr>
        <a:xfrm>
          <a:off x="2628006" y="661851"/>
          <a:ext cx="2601109" cy="301864"/>
        </a:xfrm>
        <a:custGeom>
          <a:avLst/>
          <a:gdLst/>
          <a:ahLst/>
          <a:cxnLst/>
          <a:rect l="0" t="0" r="0" b="0"/>
          <a:pathLst>
            <a:path>
              <a:moveTo>
                <a:pt x="2601109" y="0"/>
              </a:moveTo>
              <a:lnTo>
                <a:pt x="2601109" y="205712"/>
              </a:lnTo>
              <a:lnTo>
                <a:pt x="0" y="205712"/>
              </a:lnTo>
              <a:lnTo>
                <a:pt x="0" y="30186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7FB420-F3AC-4E9A-974A-87984F9070F7}">
      <dsp:nvSpPr>
        <dsp:cNvPr id="0" name=""/>
        <dsp:cNvSpPr/>
      </dsp:nvSpPr>
      <dsp:spPr>
        <a:xfrm>
          <a:off x="2644729" y="2765"/>
          <a:ext cx="5168772" cy="659086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633DA1-8575-4CE9-842D-CF7D1974D157}">
      <dsp:nvSpPr>
        <dsp:cNvPr id="0" name=""/>
        <dsp:cNvSpPr/>
      </dsp:nvSpPr>
      <dsp:spPr>
        <a:xfrm>
          <a:off x="2760055" y="112325"/>
          <a:ext cx="5168772" cy="6590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rPr>
            <a:t>組長期望好朋友兼組員在限期前完成負責的報告部分，但好朋友表現不理想，他擔心會影響友誼</a:t>
          </a:r>
          <a:endParaRPr lang="zh-TW" altLang="en-US" sz="1600" b="1" kern="1200" dirty="0"/>
        </a:p>
      </dsp:txBody>
      <dsp:txXfrm>
        <a:off x="2779359" y="131629"/>
        <a:ext cx="5130164" cy="620478"/>
      </dsp:txXfrm>
    </dsp:sp>
    <dsp:sp modelId="{B54B2329-3BFF-4BE4-83F2-020B6849F504}">
      <dsp:nvSpPr>
        <dsp:cNvPr id="0" name=""/>
        <dsp:cNvSpPr/>
      </dsp:nvSpPr>
      <dsp:spPr>
        <a:xfrm>
          <a:off x="2109040" y="963716"/>
          <a:ext cx="1037931" cy="353619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C16EE3-3C17-422F-A35E-1D1148DA6F96}">
      <dsp:nvSpPr>
        <dsp:cNvPr id="0" name=""/>
        <dsp:cNvSpPr/>
      </dsp:nvSpPr>
      <dsp:spPr>
        <a:xfrm>
          <a:off x="2224366" y="1073276"/>
          <a:ext cx="1037931" cy="3536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外部</a:t>
          </a:r>
        </a:p>
      </dsp:txBody>
      <dsp:txXfrm>
        <a:off x="2234723" y="1083633"/>
        <a:ext cx="1017217" cy="332905"/>
      </dsp:txXfrm>
    </dsp:sp>
    <dsp:sp modelId="{B8A8FB71-CFE6-4C46-A07B-9A456E8B3405}">
      <dsp:nvSpPr>
        <dsp:cNvPr id="0" name=""/>
        <dsp:cNvSpPr/>
      </dsp:nvSpPr>
      <dsp:spPr>
        <a:xfrm>
          <a:off x="1394581" y="1619201"/>
          <a:ext cx="2466851" cy="353619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F71552-C0AA-4A7D-9A5C-876BE622F006}">
      <dsp:nvSpPr>
        <dsp:cNvPr id="0" name=""/>
        <dsp:cNvSpPr/>
      </dsp:nvSpPr>
      <dsp:spPr>
        <a:xfrm>
          <a:off x="1509906" y="1728760"/>
          <a:ext cx="2466851" cy="3536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</a:rPr>
            <a:t>向老師告發好朋友</a:t>
          </a:r>
          <a:endParaRPr lang="zh-TW" altLang="en-US" sz="1600" b="1" kern="1200" dirty="0"/>
        </a:p>
      </dsp:txBody>
      <dsp:txXfrm>
        <a:off x="1520263" y="1739117"/>
        <a:ext cx="2446137" cy="332905"/>
      </dsp:txXfrm>
    </dsp:sp>
    <dsp:sp modelId="{80D187E8-04B7-4743-BB50-CC13AD521A67}">
      <dsp:nvSpPr>
        <dsp:cNvPr id="0" name=""/>
        <dsp:cNvSpPr/>
      </dsp:nvSpPr>
      <dsp:spPr>
        <a:xfrm>
          <a:off x="919115" y="2274686"/>
          <a:ext cx="1438614" cy="6590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822684-A93D-4221-A957-08B2A5FB605C}">
      <dsp:nvSpPr>
        <dsp:cNvPr id="0" name=""/>
        <dsp:cNvSpPr/>
      </dsp:nvSpPr>
      <dsp:spPr>
        <a:xfrm>
          <a:off x="1034441" y="2384245"/>
          <a:ext cx="1438614" cy="6590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由老師負責督促好朋友</a:t>
          </a:r>
          <a:endParaRPr lang="zh-TW" altLang="en-US" sz="1600" b="1" kern="1200" dirty="0"/>
        </a:p>
      </dsp:txBody>
      <dsp:txXfrm>
        <a:off x="1053745" y="2403549"/>
        <a:ext cx="1400006" cy="620478"/>
      </dsp:txXfrm>
    </dsp:sp>
    <dsp:sp modelId="{FAA16D99-ACC2-4E59-81C1-B8F21EDB9189}">
      <dsp:nvSpPr>
        <dsp:cNvPr id="0" name=""/>
        <dsp:cNvSpPr/>
      </dsp:nvSpPr>
      <dsp:spPr>
        <a:xfrm>
          <a:off x="311821" y="3235637"/>
          <a:ext cx="1037931" cy="6590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70145E-F512-42D1-BD52-D798F212E5A4}">
      <dsp:nvSpPr>
        <dsp:cNvPr id="0" name=""/>
        <dsp:cNvSpPr/>
      </dsp:nvSpPr>
      <dsp:spPr>
        <a:xfrm>
          <a:off x="427146" y="3345196"/>
          <a:ext cx="1037931" cy="6590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smtClean="0"/>
            <a:t>好朋友改善表現</a:t>
          </a:r>
          <a:endParaRPr lang="zh-TW" altLang="en-US" sz="1600" b="1" kern="1200" dirty="0"/>
        </a:p>
      </dsp:txBody>
      <dsp:txXfrm>
        <a:off x="446450" y="3364500"/>
        <a:ext cx="999323" cy="620478"/>
      </dsp:txXfrm>
    </dsp:sp>
    <dsp:sp modelId="{00C96128-987C-4F2E-833F-DDAD621FBAAD}">
      <dsp:nvSpPr>
        <dsp:cNvPr id="0" name=""/>
        <dsp:cNvSpPr/>
      </dsp:nvSpPr>
      <dsp:spPr>
        <a:xfrm>
          <a:off x="1580403" y="3235637"/>
          <a:ext cx="1384620" cy="6590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314FC5-71A9-4887-868F-68EE807AF267}">
      <dsp:nvSpPr>
        <dsp:cNvPr id="0" name=""/>
        <dsp:cNvSpPr/>
      </dsp:nvSpPr>
      <dsp:spPr>
        <a:xfrm>
          <a:off x="1695729" y="3345196"/>
          <a:ext cx="1384620" cy="6590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好朋友感到被背叛或不滿</a:t>
          </a:r>
          <a:endParaRPr lang="zh-TW" altLang="en-US" sz="1600" b="1" kern="1200" dirty="0"/>
        </a:p>
      </dsp:txBody>
      <dsp:txXfrm>
        <a:off x="1715033" y="3364500"/>
        <a:ext cx="1346012" cy="620478"/>
      </dsp:txXfrm>
    </dsp:sp>
    <dsp:sp modelId="{737B65AB-BA13-41C3-AF3C-6D8A46244685}">
      <dsp:nvSpPr>
        <dsp:cNvPr id="0" name=""/>
        <dsp:cNvSpPr/>
      </dsp:nvSpPr>
      <dsp:spPr>
        <a:xfrm>
          <a:off x="1753748" y="4196588"/>
          <a:ext cx="1037931" cy="6590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1F264C-4C67-4380-825C-273BDED2D6B0}">
      <dsp:nvSpPr>
        <dsp:cNvPr id="0" name=""/>
        <dsp:cNvSpPr/>
      </dsp:nvSpPr>
      <dsp:spPr>
        <a:xfrm>
          <a:off x="1869074" y="4306148"/>
          <a:ext cx="1037931" cy="6590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smtClean="0"/>
            <a:t>影響友誼</a:t>
          </a:r>
          <a:endParaRPr lang="zh-TW" altLang="en-US" sz="1600" b="1" kern="1200" dirty="0"/>
        </a:p>
      </dsp:txBody>
      <dsp:txXfrm>
        <a:off x="1888378" y="4325452"/>
        <a:ext cx="999323" cy="620478"/>
      </dsp:txXfrm>
    </dsp:sp>
    <dsp:sp modelId="{E149ACCC-B346-4327-9B0E-DBED736BD046}">
      <dsp:nvSpPr>
        <dsp:cNvPr id="0" name=""/>
        <dsp:cNvSpPr/>
      </dsp:nvSpPr>
      <dsp:spPr>
        <a:xfrm>
          <a:off x="3092386" y="2274686"/>
          <a:ext cx="1244510" cy="6590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123FFC-A0BA-45C2-9FD8-74E761DDDC7A}">
      <dsp:nvSpPr>
        <dsp:cNvPr id="0" name=""/>
        <dsp:cNvSpPr/>
      </dsp:nvSpPr>
      <dsp:spPr>
        <a:xfrm>
          <a:off x="3207712" y="2384245"/>
          <a:ext cx="1244510" cy="6590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老師請組長自行處理</a:t>
          </a:r>
          <a:endParaRPr lang="zh-TW" altLang="en-US" sz="1600" b="1" kern="1200" dirty="0"/>
        </a:p>
      </dsp:txBody>
      <dsp:txXfrm>
        <a:off x="3227016" y="2403549"/>
        <a:ext cx="1205902" cy="620478"/>
      </dsp:txXfrm>
    </dsp:sp>
    <dsp:sp modelId="{590EDDAE-916C-4013-B98B-DC8E9DC3D0B2}">
      <dsp:nvSpPr>
        <dsp:cNvPr id="0" name=""/>
        <dsp:cNvSpPr/>
      </dsp:nvSpPr>
      <dsp:spPr>
        <a:xfrm>
          <a:off x="3195676" y="3235637"/>
          <a:ext cx="1037931" cy="6590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C86277-62F1-41A5-AAB2-23AC9A374305}">
      <dsp:nvSpPr>
        <dsp:cNvPr id="0" name=""/>
        <dsp:cNvSpPr/>
      </dsp:nvSpPr>
      <dsp:spPr>
        <a:xfrm>
          <a:off x="3311001" y="3345196"/>
          <a:ext cx="1037931" cy="6590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smtClean="0"/>
            <a:t>問題得不到改善</a:t>
          </a:r>
          <a:endParaRPr lang="zh-TW" altLang="en-US" sz="1600" b="1" kern="1200" dirty="0"/>
        </a:p>
      </dsp:txBody>
      <dsp:txXfrm>
        <a:off x="3330305" y="3364500"/>
        <a:ext cx="999323" cy="620478"/>
      </dsp:txXfrm>
    </dsp:sp>
    <dsp:sp modelId="{C2E42444-D130-4E68-8416-DB59BE95276D}">
      <dsp:nvSpPr>
        <dsp:cNvPr id="0" name=""/>
        <dsp:cNvSpPr/>
      </dsp:nvSpPr>
      <dsp:spPr>
        <a:xfrm>
          <a:off x="7311259" y="963716"/>
          <a:ext cx="1037931" cy="353619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46A9CE-704C-4EE9-916C-602DDF11F046}">
      <dsp:nvSpPr>
        <dsp:cNvPr id="0" name=""/>
        <dsp:cNvSpPr/>
      </dsp:nvSpPr>
      <dsp:spPr>
        <a:xfrm>
          <a:off x="7426585" y="1073276"/>
          <a:ext cx="1037931" cy="3536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內部</a:t>
          </a:r>
          <a:endParaRPr lang="zh-TW" altLang="en-US" sz="1600" b="1" kern="1200" dirty="0"/>
        </a:p>
      </dsp:txBody>
      <dsp:txXfrm>
        <a:off x="7436942" y="1083633"/>
        <a:ext cx="1017217" cy="332905"/>
      </dsp:txXfrm>
    </dsp:sp>
    <dsp:sp modelId="{CFD0E36C-F319-44B7-8360-0272761EF57D}">
      <dsp:nvSpPr>
        <dsp:cNvPr id="0" name=""/>
        <dsp:cNvSpPr/>
      </dsp:nvSpPr>
      <dsp:spPr>
        <a:xfrm>
          <a:off x="4842754" y="1619201"/>
          <a:ext cx="2437757" cy="353619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264A62-0ACD-42C0-B503-5C6B2BCD6A2C}">
      <dsp:nvSpPr>
        <dsp:cNvPr id="0" name=""/>
        <dsp:cNvSpPr/>
      </dsp:nvSpPr>
      <dsp:spPr>
        <a:xfrm>
          <a:off x="4958080" y="1728760"/>
          <a:ext cx="2437757" cy="3536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與好朋友傾談</a:t>
          </a:r>
          <a:endParaRPr lang="zh-TW" altLang="en-US" sz="1600" b="1" kern="1200" dirty="0"/>
        </a:p>
      </dsp:txBody>
      <dsp:txXfrm>
        <a:off x="4968437" y="1739117"/>
        <a:ext cx="2417043" cy="332905"/>
      </dsp:txXfrm>
    </dsp:sp>
    <dsp:sp modelId="{789DB57D-7AA0-4FE9-9420-65340DF30552}">
      <dsp:nvSpPr>
        <dsp:cNvPr id="0" name=""/>
        <dsp:cNvSpPr/>
      </dsp:nvSpPr>
      <dsp:spPr>
        <a:xfrm>
          <a:off x="4567548" y="2274686"/>
          <a:ext cx="1370941" cy="6590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E26270-4868-43CB-A86B-2C653F167B31}">
      <dsp:nvSpPr>
        <dsp:cNvPr id="0" name=""/>
        <dsp:cNvSpPr/>
      </dsp:nvSpPr>
      <dsp:spPr>
        <a:xfrm>
          <a:off x="4682874" y="2384245"/>
          <a:ext cx="1370941" cy="6590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與好朋友共同商討方法</a:t>
          </a:r>
          <a:endParaRPr lang="zh-TW" altLang="en-US" sz="1600" b="1" kern="1200" dirty="0"/>
        </a:p>
      </dsp:txBody>
      <dsp:txXfrm>
        <a:off x="4702178" y="2403549"/>
        <a:ext cx="1332333" cy="620478"/>
      </dsp:txXfrm>
    </dsp:sp>
    <dsp:sp modelId="{0FF9F612-ACAA-4259-B53E-A7F4C026E825}">
      <dsp:nvSpPr>
        <dsp:cNvPr id="0" name=""/>
        <dsp:cNvSpPr/>
      </dsp:nvSpPr>
      <dsp:spPr>
        <a:xfrm>
          <a:off x="4734053" y="3235637"/>
          <a:ext cx="1037931" cy="6590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7B970F-D196-4A0B-96FE-CE47F4C1B631}">
      <dsp:nvSpPr>
        <dsp:cNvPr id="0" name=""/>
        <dsp:cNvSpPr/>
      </dsp:nvSpPr>
      <dsp:spPr>
        <a:xfrm>
          <a:off x="4849379" y="3345196"/>
          <a:ext cx="1037931" cy="6590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smtClean="0"/>
            <a:t>準時完成報告</a:t>
          </a:r>
          <a:endParaRPr lang="zh-TW" altLang="en-US" sz="1600" b="1" kern="1200" dirty="0"/>
        </a:p>
      </dsp:txBody>
      <dsp:txXfrm>
        <a:off x="4868683" y="3364500"/>
        <a:ext cx="999323" cy="620478"/>
      </dsp:txXfrm>
    </dsp:sp>
    <dsp:sp modelId="{4BDC7CA4-E7DB-401A-A69E-AD5651334CC6}">
      <dsp:nvSpPr>
        <dsp:cNvPr id="0" name=""/>
        <dsp:cNvSpPr/>
      </dsp:nvSpPr>
      <dsp:spPr>
        <a:xfrm>
          <a:off x="6374095" y="2274686"/>
          <a:ext cx="1181622" cy="6590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4451C2-A945-495A-B9A7-C91A5B1E7544}">
      <dsp:nvSpPr>
        <dsp:cNvPr id="0" name=""/>
        <dsp:cNvSpPr/>
      </dsp:nvSpPr>
      <dsp:spPr>
        <a:xfrm>
          <a:off x="6489421" y="2384245"/>
          <a:ext cx="1181622" cy="6590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好朋友不予理會</a:t>
          </a:r>
        </a:p>
      </dsp:txBody>
      <dsp:txXfrm>
        <a:off x="6508725" y="2403549"/>
        <a:ext cx="1143014" cy="620478"/>
      </dsp:txXfrm>
    </dsp:sp>
    <dsp:sp modelId="{5115F4E0-A55B-4113-BCF5-5AC46F817067}">
      <dsp:nvSpPr>
        <dsp:cNvPr id="0" name=""/>
        <dsp:cNvSpPr/>
      </dsp:nvSpPr>
      <dsp:spPr>
        <a:xfrm>
          <a:off x="6002635" y="3235637"/>
          <a:ext cx="1924542" cy="6590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5B6B9A-FA05-4E5C-B04B-B55A8D9CB47B}">
      <dsp:nvSpPr>
        <dsp:cNvPr id="0" name=""/>
        <dsp:cNvSpPr/>
      </dsp:nvSpPr>
      <dsp:spPr>
        <a:xfrm>
          <a:off x="6117961" y="3345196"/>
          <a:ext cx="1924542" cy="6590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問題得不到改善，自己感到不滿</a:t>
          </a:r>
        </a:p>
      </dsp:txBody>
      <dsp:txXfrm>
        <a:off x="6137265" y="3364500"/>
        <a:ext cx="1885934" cy="620478"/>
      </dsp:txXfrm>
    </dsp:sp>
    <dsp:sp modelId="{EC5153D0-0E8C-4A0B-80CE-80512BE4291E}">
      <dsp:nvSpPr>
        <dsp:cNvPr id="0" name=""/>
        <dsp:cNvSpPr/>
      </dsp:nvSpPr>
      <dsp:spPr>
        <a:xfrm>
          <a:off x="6445941" y="4196588"/>
          <a:ext cx="1037931" cy="6590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CD1AF5-B0E9-4AD5-864E-21EFE15BFCCC}">
      <dsp:nvSpPr>
        <dsp:cNvPr id="0" name=""/>
        <dsp:cNvSpPr/>
      </dsp:nvSpPr>
      <dsp:spPr>
        <a:xfrm>
          <a:off x="6561267" y="4306148"/>
          <a:ext cx="1037931" cy="6590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影響友誼</a:t>
          </a:r>
          <a:endParaRPr lang="zh-TW" altLang="en-US" sz="1600" b="1" kern="1200" dirty="0"/>
        </a:p>
      </dsp:txBody>
      <dsp:txXfrm>
        <a:off x="6580571" y="4325452"/>
        <a:ext cx="999323" cy="620478"/>
      </dsp:txXfrm>
    </dsp:sp>
    <dsp:sp modelId="{E5DFA3A8-3B2D-4589-93D7-5E59B98D8543}">
      <dsp:nvSpPr>
        <dsp:cNvPr id="0" name=""/>
        <dsp:cNvSpPr/>
      </dsp:nvSpPr>
      <dsp:spPr>
        <a:xfrm>
          <a:off x="7910336" y="1619201"/>
          <a:ext cx="2907359" cy="353619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63AD06-1BB4-4F60-BB71-A0CE1340E90C}">
      <dsp:nvSpPr>
        <dsp:cNvPr id="0" name=""/>
        <dsp:cNvSpPr/>
      </dsp:nvSpPr>
      <dsp:spPr>
        <a:xfrm>
          <a:off x="8025661" y="1728760"/>
          <a:ext cx="2907359" cy="3536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</a:rPr>
            <a:t>自己完成好朋友負責的部分</a:t>
          </a:r>
          <a:endParaRPr lang="zh-TW" altLang="en-US" sz="1600" b="1" kern="1200" dirty="0"/>
        </a:p>
      </dsp:txBody>
      <dsp:txXfrm>
        <a:off x="8036018" y="1739117"/>
        <a:ext cx="2886645" cy="332905"/>
      </dsp:txXfrm>
    </dsp:sp>
    <dsp:sp modelId="{62AA9215-2B4F-4B38-B93E-B6DF6D57F97E}">
      <dsp:nvSpPr>
        <dsp:cNvPr id="0" name=""/>
        <dsp:cNvSpPr/>
      </dsp:nvSpPr>
      <dsp:spPr>
        <a:xfrm>
          <a:off x="7786369" y="2274686"/>
          <a:ext cx="1037931" cy="6590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283245-0B0D-4520-B237-64C3DD6A41A8}">
      <dsp:nvSpPr>
        <dsp:cNvPr id="0" name=""/>
        <dsp:cNvSpPr/>
      </dsp:nvSpPr>
      <dsp:spPr>
        <a:xfrm>
          <a:off x="7901695" y="2384245"/>
          <a:ext cx="1037931" cy="6590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準時完成報告</a:t>
          </a:r>
          <a:endParaRPr lang="zh-TW" altLang="en-US" sz="1600" b="1" kern="1200" dirty="0"/>
        </a:p>
      </dsp:txBody>
      <dsp:txXfrm>
        <a:off x="7920999" y="2403549"/>
        <a:ext cx="999323" cy="620478"/>
      </dsp:txXfrm>
    </dsp:sp>
    <dsp:sp modelId="{C2EE93A5-47EB-4FD8-A198-7BE0AB4AFEFE}">
      <dsp:nvSpPr>
        <dsp:cNvPr id="0" name=""/>
        <dsp:cNvSpPr/>
      </dsp:nvSpPr>
      <dsp:spPr>
        <a:xfrm>
          <a:off x="9054952" y="2274686"/>
          <a:ext cx="1886709" cy="65908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F9498C-D8C5-4C16-9256-702C43281B5B}">
      <dsp:nvSpPr>
        <dsp:cNvPr id="0" name=""/>
        <dsp:cNvSpPr/>
      </dsp:nvSpPr>
      <dsp:spPr>
        <a:xfrm>
          <a:off x="9170277" y="2384245"/>
          <a:ext cx="1886709" cy="65908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smtClean="0"/>
            <a:t>縱容好朋友，加重自己的負擔</a:t>
          </a:r>
          <a:endParaRPr lang="zh-TW" altLang="en-US" sz="1600" b="1" kern="1200" dirty="0"/>
        </a:p>
      </dsp:txBody>
      <dsp:txXfrm>
        <a:off x="9189581" y="2403549"/>
        <a:ext cx="1848101" cy="62047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F720B7-38D0-43A0-91A6-31E65E4CC1C9}">
      <dsp:nvSpPr>
        <dsp:cNvPr id="0" name=""/>
        <dsp:cNvSpPr/>
      </dsp:nvSpPr>
      <dsp:spPr>
        <a:xfrm>
          <a:off x="9908933" y="2249510"/>
          <a:ext cx="546513" cy="2600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244"/>
              </a:lnTo>
              <a:lnTo>
                <a:pt x="546513" y="177244"/>
              </a:lnTo>
              <a:lnTo>
                <a:pt x="546513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808054-3AFD-4B48-B61B-5461A20C112D}">
      <dsp:nvSpPr>
        <dsp:cNvPr id="0" name=""/>
        <dsp:cNvSpPr/>
      </dsp:nvSpPr>
      <dsp:spPr>
        <a:xfrm>
          <a:off x="8996760" y="2249510"/>
          <a:ext cx="912172" cy="260090"/>
        </a:xfrm>
        <a:custGeom>
          <a:avLst/>
          <a:gdLst/>
          <a:ahLst/>
          <a:cxnLst/>
          <a:rect l="0" t="0" r="0" b="0"/>
          <a:pathLst>
            <a:path>
              <a:moveTo>
                <a:pt x="912172" y="0"/>
              </a:moveTo>
              <a:lnTo>
                <a:pt x="912172" y="177244"/>
              </a:lnTo>
              <a:lnTo>
                <a:pt x="0" y="177244"/>
              </a:lnTo>
              <a:lnTo>
                <a:pt x="0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3D7D6F-DD26-4A4A-9EA4-ADD00ADD4228}">
      <dsp:nvSpPr>
        <dsp:cNvPr id="0" name=""/>
        <dsp:cNvSpPr/>
      </dsp:nvSpPr>
      <dsp:spPr>
        <a:xfrm>
          <a:off x="8173560" y="1259283"/>
          <a:ext cx="1735372" cy="2600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244"/>
              </a:lnTo>
              <a:lnTo>
                <a:pt x="1735372" y="177244"/>
              </a:lnTo>
              <a:lnTo>
                <a:pt x="1735372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668117-85C5-4F03-ACC4-BC2E467FD1C9}">
      <dsp:nvSpPr>
        <dsp:cNvPr id="0" name=""/>
        <dsp:cNvSpPr/>
      </dsp:nvSpPr>
      <dsp:spPr>
        <a:xfrm>
          <a:off x="7796111" y="3921886"/>
          <a:ext cx="91440" cy="26009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CA40FA-5231-4B4F-95BB-54262CA8E569}">
      <dsp:nvSpPr>
        <dsp:cNvPr id="0" name=""/>
        <dsp:cNvSpPr/>
      </dsp:nvSpPr>
      <dsp:spPr>
        <a:xfrm>
          <a:off x="7796111" y="3093918"/>
          <a:ext cx="91440" cy="26009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95E767-F659-41F2-92DA-9F3328993D6D}">
      <dsp:nvSpPr>
        <dsp:cNvPr id="0" name=""/>
        <dsp:cNvSpPr/>
      </dsp:nvSpPr>
      <dsp:spPr>
        <a:xfrm>
          <a:off x="6411622" y="2265950"/>
          <a:ext cx="1430208" cy="2600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244"/>
              </a:lnTo>
              <a:lnTo>
                <a:pt x="1430208" y="177244"/>
              </a:lnTo>
              <a:lnTo>
                <a:pt x="1430208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856AE6-DD72-49CE-B3A4-75300F19B35B}">
      <dsp:nvSpPr>
        <dsp:cNvPr id="0" name=""/>
        <dsp:cNvSpPr/>
      </dsp:nvSpPr>
      <dsp:spPr>
        <a:xfrm>
          <a:off x="5597459" y="3548526"/>
          <a:ext cx="91440" cy="26009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81C2A8-E86B-4AFA-9674-F027DA02FFF6}">
      <dsp:nvSpPr>
        <dsp:cNvPr id="0" name=""/>
        <dsp:cNvSpPr/>
      </dsp:nvSpPr>
      <dsp:spPr>
        <a:xfrm>
          <a:off x="5643179" y="2265950"/>
          <a:ext cx="768443" cy="260090"/>
        </a:xfrm>
        <a:custGeom>
          <a:avLst/>
          <a:gdLst/>
          <a:ahLst/>
          <a:cxnLst/>
          <a:rect l="0" t="0" r="0" b="0"/>
          <a:pathLst>
            <a:path>
              <a:moveTo>
                <a:pt x="768443" y="0"/>
              </a:moveTo>
              <a:lnTo>
                <a:pt x="768443" y="177244"/>
              </a:lnTo>
              <a:lnTo>
                <a:pt x="0" y="177244"/>
              </a:lnTo>
              <a:lnTo>
                <a:pt x="0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BFB4BB-8DCA-472A-8D4C-533E08B30127}">
      <dsp:nvSpPr>
        <dsp:cNvPr id="0" name=""/>
        <dsp:cNvSpPr/>
      </dsp:nvSpPr>
      <dsp:spPr>
        <a:xfrm>
          <a:off x="6411622" y="1259283"/>
          <a:ext cx="1761937" cy="260090"/>
        </a:xfrm>
        <a:custGeom>
          <a:avLst/>
          <a:gdLst/>
          <a:ahLst/>
          <a:cxnLst/>
          <a:rect l="0" t="0" r="0" b="0"/>
          <a:pathLst>
            <a:path>
              <a:moveTo>
                <a:pt x="1761937" y="0"/>
              </a:moveTo>
              <a:lnTo>
                <a:pt x="1761937" y="177244"/>
              </a:lnTo>
              <a:lnTo>
                <a:pt x="0" y="177244"/>
              </a:lnTo>
              <a:lnTo>
                <a:pt x="0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EA4893-69F0-4223-9E73-CFFBB033485E}">
      <dsp:nvSpPr>
        <dsp:cNvPr id="0" name=""/>
        <dsp:cNvSpPr/>
      </dsp:nvSpPr>
      <dsp:spPr>
        <a:xfrm>
          <a:off x="5288759" y="675060"/>
          <a:ext cx="2884801" cy="2600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244"/>
              </a:lnTo>
              <a:lnTo>
                <a:pt x="2884801" y="177244"/>
              </a:lnTo>
              <a:lnTo>
                <a:pt x="2884801" y="26009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3BC842-5C1E-4E19-BDE8-A3262AB6A7A3}">
      <dsp:nvSpPr>
        <dsp:cNvPr id="0" name=""/>
        <dsp:cNvSpPr/>
      </dsp:nvSpPr>
      <dsp:spPr>
        <a:xfrm>
          <a:off x="3510638" y="3110483"/>
          <a:ext cx="91440" cy="26009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8F3044-7079-4A6A-B975-8A99050AB0DE}">
      <dsp:nvSpPr>
        <dsp:cNvPr id="0" name=""/>
        <dsp:cNvSpPr/>
      </dsp:nvSpPr>
      <dsp:spPr>
        <a:xfrm>
          <a:off x="2522157" y="2282515"/>
          <a:ext cx="1034201" cy="2600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244"/>
              </a:lnTo>
              <a:lnTo>
                <a:pt x="1034201" y="177244"/>
              </a:lnTo>
              <a:lnTo>
                <a:pt x="1034201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8E830C-5822-4C85-AE92-272A37747D5D}">
      <dsp:nvSpPr>
        <dsp:cNvPr id="0" name=""/>
        <dsp:cNvSpPr/>
      </dsp:nvSpPr>
      <dsp:spPr>
        <a:xfrm>
          <a:off x="1994543" y="3938451"/>
          <a:ext cx="91440" cy="26009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DE6655-E3E8-49F1-865D-37E8846473A8}">
      <dsp:nvSpPr>
        <dsp:cNvPr id="0" name=""/>
        <dsp:cNvSpPr/>
      </dsp:nvSpPr>
      <dsp:spPr>
        <a:xfrm>
          <a:off x="1390446" y="3110483"/>
          <a:ext cx="649817" cy="2600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244"/>
              </a:lnTo>
              <a:lnTo>
                <a:pt x="649817" y="177244"/>
              </a:lnTo>
              <a:lnTo>
                <a:pt x="649817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29D183-4684-4717-A143-55EDE7856686}">
      <dsp:nvSpPr>
        <dsp:cNvPr id="0" name=""/>
        <dsp:cNvSpPr/>
      </dsp:nvSpPr>
      <dsp:spPr>
        <a:xfrm>
          <a:off x="551641" y="3110483"/>
          <a:ext cx="838804" cy="260090"/>
        </a:xfrm>
        <a:custGeom>
          <a:avLst/>
          <a:gdLst/>
          <a:ahLst/>
          <a:cxnLst/>
          <a:rect l="0" t="0" r="0" b="0"/>
          <a:pathLst>
            <a:path>
              <a:moveTo>
                <a:pt x="838804" y="0"/>
              </a:moveTo>
              <a:lnTo>
                <a:pt x="838804" y="177244"/>
              </a:lnTo>
              <a:lnTo>
                <a:pt x="0" y="177244"/>
              </a:lnTo>
              <a:lnTo>
                <a:pt x="0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4C4E92-332D-4519-9AFC-5EEB0B04DFF7}">
      <dsp:nvSpPr>
        <dsp:cNvPr id="0" name=""/>
        <dsp:cNvSpPr/>
      </dsp:nvSpPr>
      <dsp:spPr>
        <a:xfrm>
          <a:off x="1390446" y="2282515"/>
          <a:ext cx="1131711" cy="260090"/>
        </a:xfrm>
        <a:custGeom>
          <a:avLst/>
          <a:gdLst/>
          <a:ahLst/>
          <a:cxnLst/>
          <a:rect l="0" t="0" r="0" b="0"/>
          <a:pathLst>
            <a:path>
              <a:moveTo>
                <a:pt x="1131711" y="0"/>
              </a:moveTo>
              <a:lnTo>
                <a:pt x="1131711" y="177244"/>
              </a:lnTo>
              <a:lnTo>
                <a:pt x="0" y="177244"/>
              </a:lnTo>
              <a:lnTo>
                <a:pt x="0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4319E1-FF28-44E3-9F36-4931686C8488}">
      <dsp:nvSpPr>
        <dsp:cNvPr id="0" name=""/>
        <dsp:cNvSpPr/>
      </dsp:nvSpPr>
      <dsp:spPr>
        <a:xfrm>
          <a:off x="2476437" y="1273815"/>
          <a:ext cx="91440" cy="26009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62211D-8F38-4FB1-AEB5-381F2D444AFC}">
      <dsp:nvSpPr>
        <dsp:cNvPr id="0" name=""/>
        <dsp:cNvSpPr/>
      </dsp:nvSpPr>
      <dsp:spPr>
        <a:xfrm>
          <a:off x="2522157" y="675060"/>
          <a:ext cx="2766602" cy="260090"/>
        </a:xfrm>
        <a:custGeom>
          <a:avLst/>
          <a:gdLst/>
          <a:ahLst/>
          <a:cxnLst/>
          <a:rect l="0" t="0" r="0" b="0"/>
          <a:pathLst>
            <a:path>
              <a:moveTo>
                <a:pt x="2766602" y="0"/>
              </a:moveTo>
              <a:lnTo>
                <a:pt x="2766602" y="177244"/>
              </a:lnTo>
              <a:lnTo>
                <a:pt x="0" y="177244"/>
              </a:lnTo>
              <a:lnTo>
                <a:pt x="0" y="26009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7FB420-F3AC-4E9A-974A-87984F9070F7}">
      <dsp:nvSpPr>
        <dsp:cNvPr id="0" name=""/>
        <dsp:cNvSpPr/>
      </dsp:nvSpPr>
      <dsp:spPr>
        <a:xfrm>
          <a:off x="3062019" y="107183"/>
          <a:ext cx="4453479" cy="567877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633DA1-8575-4CE9-842D-CF7D1974D157}">
      <dsp:nvSpPr>
        <dsp:cNvPr id="0" name=""/>
        <dsp:cNvSpPr/>
      </dsp:nvSpPr>
      <dsp:spPr>
        <a:xfrm>
          <a:off x="3161385" y="201581"/>
          <a:ext cx="4453479" cy="5678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rPr>
            <a:t>組長期望好朋友兼組員在限期前完成負責的報告部分，但好朋友表現不理想，他擔心會影響友誼</a:t>
          </a:r>
          <a:endParaRPr lang="zh-TW" altLang="en-US" sz="1600" b="1" kern="1200" dirty="0"/>
        </a:p>
      </dsp:txBody>
      <dsp:txXfrm>
        <a:off x="3178018" y="218214"/>
        <a:ext cx="4420213" cy="534611"/>
      </dsp:txXfrm>
    </dsp:sp>
    <dsp:sp modelId="{B54B2329-3BFF-4BE4-83F2-020B6849F504}">
      <dsp:nvSpPr>
        <dsp:cNvPr id="0" name=""/>
        <dsp:cNvSpPr/>
      </dsp:nvSpPr>
      <dsp:spPr>
        <a:xfrm>
          <a:off x="1722362" y="935150"/>
          <a:ext cx="1599588" cy="338664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C16EE3-3C17-422F-A35E-1D1148DA6F96}">
      <dsp:nvSpPr>
        <dsp:cNvPr id="0" name=""/>
        <dsp:cNvSpPr/>
      </dsp:nvSpPr>
      <dsp:spPr>
        <a:xfrm>
          <a:off x="1821728" y="1029548"/>
          <a:ext cx="1599588" cy="3386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外部</a:t>
          </a:r>
        </a:p>
      </dsp:txBody>
      <dsp:txXfrm>
        <a:off x="1831647" y="1039467"/>
        <a:ext cx="1579750" cy="318826"/>
      </dsp:txXfrm>
    </dsp:sp>
    <dsp:sp modelId="{B8A8FB71-CFE6-4C46-A07B-9A456E8B3405}">
      <dsp:nvSpPr>
        <dsp:cNvPr id="0" name=""/>
        <dsp:cNvSpPr/>
      </dsp:nvSpPr>
      <dsp:spPr>
        <a:xfrm>
          <a:off x="1459422" y="1533906"/>
          <a:ext cx="2125469" cy="748609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F71552-C0AA-4A7D-9A5C-876BE622F006}">
      <dsp:nvSpPr>
        <dsp:cNvPr id="0" name=""/>
        <dsp:cNvSpPr/>
      </dsp:nvSpPr>
      <dsp:spPr>
        <a:xfrm>
          <a:off x="1558788" y="1628304"/>
          <a:ext cx="2125469" cy="7486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600" b="1" kern="1200" dirty="0"/>
        </a:p>
      </dsp:txBody>
      <dsp:txXfrm>
        <a:off x="1580714" y="1650230"/>
        <a:ext cx="2081617" cy="704757"/>
      </dsp:txXfrm>
    </dsp:sp>
    <dsp:sp modelId="{80D187E8-04B7-4743-BB50-CC13AD521A67}">
      <dsp:nvSpPr>
        <dsp:cNvPr id="0" name=""/>
        <dsp:cNvSpPr/>
      </dsp:nvSpPr>
      <dsp:spPr>
        <a:xfrm>
          <a:off x="770682" y="2542606"/>
          <a:ext cx="1239527" cy="5678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822684-A93D-4221-A957-08B2A5FB605C}">
      <dsp:nvSpPr>
        <dsp:cNvPr id="0" name=""/>
        <dsp:cNvSpPr/>
      </dsp:nvSpPr>
      <dsp:spPr>
        <a:xfrm>
          <a:off x="870048" y="2637004"/>
          <a:ext cx="1239527" cy="5678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由老師負責督促好朋友</a:t>
          </a:r>
          <a:endParaRPr lang="zh-TW" altLang="en-US" sz="1600" b="1" kern="1200" dirty="0"/>
        </a:p>
      </dsp:txBody>
      <dsp:txXfrm>
        <a:off x="886681" y="2653637"/>
        <a:ext cx="1206261" cy="534611"/>
      </dsp:txXfrm>
    </dsp:sp>
    <dsp:sp modelId="{FAA16D99-ACC2-4E59-81C1-B8F21EDB9189}">
      <dsp:nvSpPr>
        <dsp:cNvPr id="0" name=""/>
        <dsp:cNvSpPr/>
      </dsp:nvSpPr>
      <dsp:spPr>
        <a:xfrm>
          <a:off x="1190" y="3370574"/>
          <a:ext cx="1100903" cy="5678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70145E-F512-42D1-BD52-D798F212E5A4}">
      <dsp:nvSpPr>
        <dsp:cNvPr id="0" name=""/>
        <dsp:cNvSpPr/>
      </dsp:nvSpPr>
      <dsp:spPr>
        <a:xfrm>
          <a:off x="100556" y="3464972"/>
          <a:ext cx="1100903" cy="5678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smtClean="0"/>
            <a:t>好朋友改善表現</a:t>
          </a:r>
          <a:endParaRPr lang="zh-TW" altLang="en-US" sz="1600" b="1" kern="1200" dirty="0"/>
        </a:p>
      </dsp:txBody>
      <dsp:txXfrm>
        <a:off x="117189" y="3481605"/>
        <a:ext cx="1067637" cy="534611"/>
      </dsp:txXfrm>
    </dsp:sp>
    <dsp:sp modelId="{00C96128-987C-4F2E-833F-DDAD621FBAAD}">
      <dsp:nvSpPr>
        <dsp:cNvPr id="0" name=""/>
        <dsp:cNvSpPr/>
      </dsp:nvSpPr>
      <dsp:spPr>
        <a:xfrm>
          <a:off x="1300825" y="3370574"/>
          <a:ext cx="1478876" cy="5678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314FC5-71A9-4887-868F-68EE807AF267}">
      <dsp:nvSpPr>
        <dsp:cNvPr id="0" name=""/>
        <dsp:cNvSpPr/>
      </dsp:nvSpPr>
      <dsp:spPr>
        <a:xfrm>
          <a:off x="1400191" y="3464972"/>
          <a:ext cx="1478876" cy="5678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好朋友感到被背叛或不滿</a:t>
          </a:r>
          <a:endParaRPr lang="zh-TW" altLang="en-US" sz="1600" b="1" kern="1200" dirty="0"/>
        </a:p>
      </dsp:txBody>
      <dsp:txXfrm>
        <a:off x="1416824" y="3481605"/>
        <a:ext cx="1445610" cy="534611"/>
      </dsp:txXfrm>
    </dsp:sp>
    <dsp:sp modelId="{737B65AB-BA13-41C3-AF3C-6D8A46244685}">
      <dsp:nvSpPr>
        <dsp:cNvPr id="0" name=""/>
        <dsp:cNvSpPr/>
      </dsp:nvSpPr>
      <dsp:spPr>
        <a:xfrm>
          <a:off x="1286159" y="4198541"/>
          <a:ext cx="1508209" cy="5678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1F264C-4C67-4380-825C-273BDED2D6B0}">
      <dsp:nvSpPr>
        <dsp:cNvPr id="0" name=""/>
        <dsp:cNvSpPr/>
      </dsp:nvSpPr>
      <dsp:spPr>
        <a:xfrm>
          <a:off x="1385525" y="4292939"/>
          <a:ext cx="1508209" cy="5678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smtClean="0"/>
            <a:t>影響友誼</a:t>
          </a:r>
          <a:endParaRPr lang="zh-TW" altLang="en-US" sz="1600" b="1" kern="1200" dirty="0"/>
        </a:p>
      </dsp:txBody>
      <dsp:txXfrm>
        <a:off x="1402158" y="4309572"/>
        <a:ext cx="1474943" cy="534611"/>
      </dsp:txXfrm>
    </dsp:sp>
    <dsp:sp modelId="{E149ACCC-B346-4327-9B0E-DBED736BD046}">
      <dsp:nvSpPr>
        <dsp:cNvPr id="0" name=""/>
        <dsp:cNvSpPr/>
      </dsp:nvSpPr>
      <dsp:spPr>
        <a:xfrm>
          <a:off x="2839085" y="2542606"/>
          <a:ext cx="1434546" cy="5678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123FFC-A0BA-45C2-9FD8-74E761DDDC7A}">
      <dsp:nvSpPr>
        <dsp:cNvPr id="0" name=""/>
        <dsp:cNvSpPr/>
      </dsp:nvSpPr>
      <dsp:spPr>
        <a:xfrm>
          <a:off x="2938451" y="2637004"/>
          <a:ext cx="1434546" cy="5678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老師請組長自行處理</a:t>
          </a:r>
          <a:endParaRPr lang="zh-TW" altLang="en-US" sz="1600" b="1" kern="1200" dirty="0"/>
        </a:p>
      </dsp:txBody>
      <dsp:txXfrm>
        <a:off x="2955084" y="2653637"/>
        <a:ext cx="1401280" cy="534611"/>
      </dsp:txXfrm>
    </dsp:sp>
    <dsp:sp modelId="{590EDDAE-916C-4013-B98B-DC8E9DC3D0B2}">
      <dsp:nvSpPr>
        <dsp:cNvPr id="0" name=""/>
        <dsp:cNvSpPr/>
      </dsp:nvSpPr>
      <dsp:spPr>
        <a:xfrm>
          <a:off x="2978434" y="3370574"/>
          <a:ext cx="1155848" cy="5678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C86277-62F1-41A5-AAB2-23AC9A374305}">
      <dsp:nvSpPr>
        <dsp:cNvPr id="0" name=""/>
        <dsp:cNvSpPr/>
      </dsp:nvSpPr>
      <dsp:spPr>
        <a:xfrm>
          <a:off x="3077800" y="3464972"/>
          <a:ext cx="1155848" cy="5678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smtClean="0"/>
            <a:t>問題得不到改善</a:t>
          </a:r>
          <a:endParaRPr lang="zh-TW" altLang="en-US" sz="1600" b="1" kern="1200" dirty="0"/>
        </a:p>
      </dsp:txBody>
      <dsp:txXfrm>
        <a:off x="3094433" y="3481605"/>
        <a:ext cx="1122582" cy="534611"/>
      </dsp:txXfrm>
    </dsp:sp>
    <dsp:sp modelId="{C2E42444-D130-4E68-8416-DB59BE95276D}">
      <dsp:nvSpPr>
        <dsp:cNvPr id="0" name=""/>
        <dsp:cNvSpPr/>
      </dsp:nvSpPr>
      <dsp:spPr>
        <a:xfrm>
          <a:off x="7491965" y="935150"/>
          <a:ext cx="1363190" cy="324132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46A9CE-704C-4EE9-916C-602DDF11F046}">
      <dsp:nvSpPr>
        <dsp:cNvPr id="0" name=""/>
        <dsp:cNvSpPr/>
      </dsp:nvSpPr>
      <dsp:spPr>
        <a:xfrm>
          <a:off x="7591331" y="1029548"/>
          <a:ext cx="1363190" cy="32413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內部</a:t>
          </a:r>
          <a:endParaRPr lang="zh-TW" altLang="en-US" sz="1600" b="1" kern="1200" dirty="0"/>
        </a:p>
      </dsp:txBody>
      <dsp:txXfrm>
        <a:off x="7600825" y="1039042"/>
        <a:ext cx="1344202" cy="305144"/>
      </dsp:txXfrm>
    </dsp:sp>
    <dsp:sp modelId="{CFD0E36C-F319-44B7-8360-0272761EF57D}">
      <dsp:nvSpPr>
        <dsp:cNvPr id="0" name=""/>
        <dsp:cNvSpPr/>
      </dsp:nvSpPr>
      <dsp:spPr>
        <a:xfrm>
          <a:off x="5185679" y="1519374"/>
          <a:ext cx="2451887" cy="746576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264A62-0ACD-42C0-B503-5C6B2BCD6A2C}">
      <dsp:nvSpPr>
        <dsp:cNvPr id="0" name=""/>
        <dsp:cNvSpPr/>
      </dsp:nvSpPr>
      <dsp:spPr>
        <a:xfrm>
          <a:off x="5285045" y="1613772"/>
          <a:ext cx="2451887" cy="74657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600" b="1" kern="1200" dirty="0"/>
        </a:p>
      </dsp:txBody>
      <dsp:txXfrm>
        <a:off x="5306911" y="1635638"/>
        <a:ext cx="2408155" cy="702844"/>
      </dsp:txXfrm>
    </dsp:sp>
    <dsp:sp modelId="{789DB57D-7AA0-4FE9-9420-65340DF30552}">
      <dsp:nvSpPr>
        <dsp:cNvPr id="0" name=""/>
        <dsp:cNvSpPr/>
      </dsp:nvSpPr>
      <dsp:spPr>
        <a:xfrm>
          <a:off x="4472364" y="2526041"/>
          <a:ext cx="2341629" cy="10224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E26270-4868-43CB-A86B-2C653F167B31}">
      <dsp:nvSpPr>
        <dsp:cNvPr id="0" name=""/>
        <dsp:cNvSpPr/>
      </dsp:nvSpPr>
      <dsp:spPr>
        <a:xfrm>
          <a:off x="4571730" y="2620439"/>
          <a:ext cx="2341629" cy="102248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600" b="1" kern="1200" dirty="0"/>
        </a:p>
      </dsp:txBody>
      <dsp:txXfrm>
        <a:off x="4601678" y="2650387"/>
        <a:ext cx="2281733" cy="962589"/>
      </dsp:txXfrm>
    </dsp:sp>
    <dsp:sp modelId="{0FF9F612-ACAA-4259-B53E-A7F4C026E825}">
      <dsp:nvSpPr>
        <dsp:cNvPr id="0" name=""/>
        <dsp:cNvSpPr/>
      </dsp:nvSpPr>
      <dsp:spPr>
        <a:xfrm>
          <a:off x="5051160" y="3808617"/>
          <a:ext cx="1184036" cy="7942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7B970F-D196-4A0B-96FE-CE47F4C1B631}">
      <dsp:nvSpPr>
        <dsp:cNvPr id="0" name=""/>
        <dsp:cNvSpPr/>
      </dsp:nvSpPr>
      <dsp:spPr>
        <a:xfrm>
          <a:off x="5150526" y="3903015"/>
          <a:ext cx="1184036" cy="79429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smtClean="0"/>
            <a:t>準時完成報告</a:t>
          </a:r>
          <a:endParaRPr lang="zh-TW" altLang="en-US" sz="1600" b="1" kern="1200" dirty="0"/>
        </a:p>
      </dsp:txBody>
      <dsp:txXfrm>
        <a:off x="5173790" y="3926279"/>
        <a:ext cx="1137508" cy="747767"/>
      </dsp:txXfrm>
    </dsp:sp>
    <dsp:sp modelId="{4BDC7CA4-E7DB-401A-A69E-AD5651334CC6}">
      <dsp:nvSpPr>
        <dsp:cNvPr id="0" name=""/>
        <dsp:cNvSpPr/>
      </dsp:nvSpPr>
      <dsp:spPr>
        <a:xfrm>
          <a:off x="7332780" y="2526041"/>
          <a:ext cx="1018100" cy="5678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4451C2-A945-495A-B9A7-C91A5B1E7544}">
      <dsp:nvSpPr>
        <dsp:cNvPr id="0" name=""/>
        <dsp:cNvSpPr/>
      </dsp:nvSpPr>
      <dsp:spPr>
        <a:xfrm>
          <a:off x="7432146" y="2620439"/>
          <a:ext cx="1018100" cy="5678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好朋友不予理會</a:t>
          </a:r>
        </a:p>
      </dsp:txBody>
      <dsp:txXfrm>
        <a:off x="7448779" y="2637072"/>
        <a:ext cx="984834" cy="534611"/>
      </dsp:txXfrm>
    </dsp:sp>
    <dsp:sp modelId="{5115F4E0-A55B-4113-BCF5-5AC46F817067}">
      <dsp:nvSpPr>
        <dsp:cNvPr id="0" name=""/>
        <dsp:cNvSpPr/>
      </dsp:nvSpPr>
      <dsp:spPr>
        <a:xfrm>
          <a:off x="7012726" y="3354009"/>
          <a:ext cx="1658209" cy="5678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5B6B9A-FA05-4E5C-B04B-B55A8D9CB47B}">
      <dsp:nvSpPr>
        <dsp:cNvPr id="0" name=""/>
        <dsp:cNvSpPr/>
      </dsp:nvSpPr>
      <dsp:spPr>
        <a:xfrm>
          <a:off x="7112092" y="3448407"/>
          <a:ext cx="1658209" cy="5678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問題得不到改善，自己感到不滿</a:t>
          </a:r>
        </a:p>
      </dsp:txBody>
      <dsp:txXfrm>
        <a:off x="7128725" y="3465040"/>
        <a:ext cx="1624943" cy="534611"/>
      </dsp:txXfrm>
    </dsp:sp>
    <dsp:sp modelId="{EC5153D0-0E8C-4A0B-80CE-80512BE4291E}">
      <dsp:nvSpPr>
        <dsp:cNvPr id="0" name=""/>
        <dsp:cNvSpPr/>
      </dsp:nvSpPr>
      <dsp:spPr>
        <a:xfrm>
          <a:off x="7138446" y="4181976"/>
          <a:ext cx="1406769" cy="5678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CD1AF5-B0E9-4AD5-864E-21EFE15BFCCC}">
      <dsp:nvSpPr>
        <dsp:cNvPr id="0" name=""/>
        <dsp:cNvSpPr/>
      </dsp:nvSpPr>
      <dsp:spPr>
        <a:xfrm>
          <a:off x="7237812" y="4276374"/>
          <a:ext cx="1406769" cy="5678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影響友誼</a:t>
          </a:r>
          <a:endParaRPr lang="zh-TW" altLang="en-US" sz="1600" b="1" kern="1200" dirty="0"/>
        </a:p>
      </dsp:txBody>
      <dsp:txXfrm>
        <a:off x="7254445" y="4293007"/>
        <a:ext cx="1373503" cy="534611"/>
      </dsp:txXfrm>
    </dsp:sp>
    <dsp:sp modelId="{E5DFA3A8-3B2D-4589-93D7-5E59B98D8543}">
      <dsp:nvSpPr>
        <dsp:cNvPr id="0" name=""/>
        <dsp:cNvSpPr/>
      </dsp:nvSpPr>
      <dsp:spPr>
        <a:xfrm>
          <a:off x="8656424" y="1519374"/>
          <a:ext cx="2505017" cy="730136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63AD06-1BB4-4F60-BB71-A0CE1340E90C}">
      <dsp:nvSpPr>
        <dsp:cNvPr id="0" name=""/>
        <dsp:cNvSpPr/>
      </dsp:nvSpPr>
      <dsp:spPr>
        <a:xfrm>
          <a:off x="8755790" y="1613772"/>
          <a:ext cx="2505017" cy="7301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600" b="1" kern="1200" dirty="0"/>
        </a:p>
      </dsp:txBody>
      <dsp:txXfrm>
        <a:off x="8777175" y="1635157"/>
        <a:ext cx="2462247" cy="687366"/>
      </dsp:txXfrm>
    </dsp:sp>
    <dsp:sp modelId="{62AA9215-2B4F-4B38-B93E-B6DF6D57F97E}">
      <dsp:nvSpPr>
        <dsp:cNvPr id="0" name=""/>
        <dsp:cNvSpPr/>
      </dsp:nvSpPr>
      <dsp:spPr>
        <a:xfrm>
          <a:off x="8549613" y="2509601"/>
          <a:ext cx="894294" cy="5678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283245-0B0D-4520-B237-64C3DD6A41A8}">
      <dsp:nvSpPr>
        <dsp:cNvPr id="0" name=""/>
        <dsp:cNvSpPr/>
      </dsp:nvSpPr>
      <dsp:spPr>
        <a:xfrm>
          <a:off x="8648979" y="2603999"/>
          <a:ext cx="894294" cy="5678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準時完成報告</a:t>
          </a:r>
          <a:endParaRPr lang="zh-TW" altLang="en-US" sz="1600" b="1" kern="1200" dirty="0"/>
        </a:p>
      </dsp:txBody>
      <dsp:txXfrm>
        <a:off x="8665612" y="2620632"/>
        <a:ext cx="861028" cy="534611"/>
      </dsp:txXfrm>
    </dsp:sp>
    <dsp:sp modelId="{C2EE93A5-47EB-4FD8-A198-7BE0AB4AFEFE}">
      <dsp:nvSpPr>
        <dsp:cNvPr id="0" name=""/>
        <dsp:cNvSpPr/>
      </dsp:nvSpPr>
      <dsp:spPr>
        <a:xfrm>
          <a:off x="9642640" y="2509601"/>
          <a:ext cx="1625612" cy="5678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F9498C-D8C5-4C16-9256-702C43281B5B}">
      <dsp:nvSpPr>
        <dsp:cNvPr id="0" name=""/>
        <dsp:cNvSpPr/>
      </dsp:nvSpPr>
      <dsp:spPr>
        <a:xfrm>
          <a:off x="9742006" y="2603999"/>
          <a:ext cx="1625612" cy="5678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smtClean="0"/>
            <a:t>縱容好朋友，加重自己的負擔</a:t>
          </a:r>
          <a:endParaRPr lang="zh-TW" altLang="en-US" sz="1600" b="1" kern="1200" dirty="0"/>
        </a:p>
      </dsp:txBody>
      <dsp:txXfrm>
        <a:off x="9758639" y="2620632"/>
        <a:ext cx="1592346" cy="53461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F720B7-38D0-43A0-91A6-31E65E4CC1C9}">
      <dsp:nvSpPr>
        <dsp:cNvPr id="0" name=""/>
        <dsp:cNvSpPr/>
      </dsp:nvSpPr>
      <dsp:spPr>
        <a:xfrm>
          <a:off x="9908933" y="2249510"/>
          <a:ext cx="546513" cy="2600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244"/>
              </a:lnTo>
              <a:lnTo>
                <a:pt x="546513" y="177244"/>
              </a:lnTo>
              <a:lnTo>
                <a:pt x="546513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808054-3AFD-4B48-B61B-5461A20C112D}">
      <dsp:nvSpPr>
        <dsp:cNvPr id="0" name=""/>
        <dsp:cNvSpPr/>
      </dsp:nvSpPr>
      <dsp:spPr>
        <a:xfrm>
          <a:off x="8996760" y="2249510"/>
          <a:ext cx="912172" cy="260090"/>
        </a:xfrm>
        <a:custGeom>
          <a:avLst/>
          <a:gdLst/>
          <a:ahLst/>
          <a:cxnLst/>
          <a:rect l="0" t="0" r="0" b="0"/>
          <a:pathLst>
            <a:path>
              <a:moveTo>
                <a:pt x="912172" y="0"/>
              </a:moveTo>
              <a:lnTo>
                <a:pt x="912172" y="177244"/>
              </a:lnTo>
              <a:lnTo>
                <a:pt x="0" y="177244"/>
              </a:lnTo>
              <a:lnTo>
                <a:pt x="0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3D7D6F-DD26-4A4A-9EA4-ADD00ADD4228}">
      <dsp:nvSpPr>
        <dsp:cNvPr id="0" name=""/>
        <dsp:cNvSpPr/>
      </dsp:nvSpPr>
      <dsp:spPr>
        <a:xfrm>
          <a:off x="8173560" y="1259283"/>
          <a:ext cx="1735372" cy="2600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244"/>
              </a:lnTo>
              <a:lnTo>
                <a:pt x="1735372" y="177244"/>
              </a:lnTo>
              <a:lnTo>
                <a:pt x="1735372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668117-85C5-4F03-ACC4-BC2E467FD1C9}">
      <dsp:nvSpPr>
        <dsp:cNvPr id="0" name=""/>
        <dsp:cNvSpPr/>
      </dsp:nvSpPr>
      <dsp:spPr>
        <a:xfrm>
          <a:off x="7796111" y="3921886"/>
          <a:ext cx="91440" cy="26009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CA40FA-5231-4B4F-95BB-54262CA8E569}">
      <dsp:nvSpPr>
        <dsp:cNvPr id="0" name=""/>
        <dsp:cNvSpPr/>
      </dsp:nvSpPr>
      <dsp:spPr>
        <a:xfrm>
          <a:off x="7796111" y="3093918"/>
          <a:ext cx="91440" cy="26009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95E767-F659-41F2-92DA-9F3328993D6D}">
      <dsp:nvSpPr>
        <dsp:cNvPr id="0" name=""/>
        <dsp:cNvSpPr/>
      </dsp:nvSpPr>
      <dsp:spPr>
        <a:xfrm>
          <a:off x="6411622" y="2265950"/>
          <a:ext cx="1430208" cy="2600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244"/>
              </a:lnTo>
              <a:lnTo>
                <a:pt x="1430208" y="177244"/>
              </a:lnTo>
              <a:lnTo>
                <a:pt x="1430208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856AE6-DD72-49CE-B3A4-75300F19B35B}">
      <dsp:nvSpPr>
        <dsp:cNvPr id="0" name=""/>
        <dsp:cNvSpPr/>
      </dsp:nvSpPr>
      <dsp:spPr>
        <a:xfrm>
          <a:off x="5597459" y="3548526"/>
          <a:ext cx="91440" cy="26009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81C2A8-E86B-4AFA-9674-F027DA02FFF6}">
      <dsp:nvSpPr>
        <dsp:cNvPr id="0" name=""/>
        <dsp:cNvSpPr/>
      </dsp:nvSpPr>
      <dsp:spPr>
        <a:xfrm>
          <a:off x="5643179" y="2265950"/>
          <a:ext cx="768443" cy="260090"/>
        </a:xfrm>
        <a:custGeom>
          <a:avLst/>
          <a:gdLst/>
          <a:ahLst/>
          <a:cxnLst/>
          <a:rect l="0" t="0" r="0" b="0"/>
          <a:pathLst>
            <a:path>
              <a:moveTo>
                <a:pt x="768443" y="0"/>
              </a:moveTo>
              <a:lnTo>
                <a:pt x="768443" y="177244"/>
              </a:lnTo>
              <a:lnTo>
                <a:pt x="0" y="177244"/>
              </a:lnTo>
              <a:lnTo>
                <a:pt x="0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BFB4BB-8DCA-472A-8D4C-533E08B30127}">
      <dsp:nvSpPr>
        <dsp:cNvPr id="0" name=""/>
        <dsp:cNvSpPr/>
      </dsp:nvSpPr>
      <dsp:spPr>
        <a:xfrm>
          <a:off x="6411622" y="1259283"/>
          <a:ext cx="1761937" cy="260090"/>
        </a:xfrm>
        <a:custGeom>
          <a:avLst/>
          <a:gdLst/>
          <a:ahLst/>
          <a:cxnLst/>
          <a:rect l="0" t="0" r="0" b="0"/>
          <a:pathLst>
            <a:path>
              <a:moveTo>
                <a:pt x="1761937" y="0"/>
              </a:moveTo>
              <a:lnTo>
                <a:pt x="1761937" y="177244"/>
              </a:lnTo>
              <a:lnTo>
                <a:pt x="0" y="177244"/>
              </a:lnTo>
              <a:lnTo>
                <a:pt x="0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EA4893-69F0-4223-9E73-CFFBB033485E}">
      <dsp:nvSpPr>
        <dsp:cNvPr id="0" name=""/>
        <dsp:cNvSpPr/>
      </dsp:nvSpPr>
      <dsp:spPr>
        <a:xfrm>
          <a:off x="5288759" y="675060"/>
          <a:ext cx="2884801" cy="2600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244"/>
              </a:lnTo>
              <a:lnTo>
                <a:pt x="2884801" y="177244"/>
              </a:lnTo>
              <a:lnTo>
                <a:pt x="2884801" y="26009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3BC842-5C1E-4E19-BDE8-A3262AB6A7A3}">
      <dsp:nvSpPr>
        <dsp:cNvPr id="0" name=""/>
        <dsp:cNvSpPr/>
      </dsp:nvSpPr>
      <dsp:spPr>
        <a:xfrm>
          <a:off x="3510638" y="3110483"/>
          <a:ext cx="91440" cy="26009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8F3044-7079-4A6A-B975-8A99050AB0DE}">
      <dsp:nvSpPr>
        <dsp:cNvPr id="0" name=""/>
        <dsp:cNvSpPr/>
      </dsp:nvSpPr>
      <dsp:spPr>
        <a:xfrm>
          <a:off x="2522157" y="2282515"/>
          <a:ext cx="1034201" cy="2600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244"/>
              </a:lnTo>
              <a:lnTo>
                <a:pt x="1034201" y="177244"/>
              </a:lnTo>
              <a:lnTo>
                <a:pt x="1034201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8E830C-5822-4C85-AE92-272A37747D5D}">
      <dsp:nvSpPr>
        <dsp:cNvPr id="0" name=""/>
        <dsp:cNvSpPr/>
      </dsp:nvSpPr>
      <dsp:spPr>
        <a:xfrm>
          <a:off x="1994543" y="3938451"/>
          <a:ext cx="91440" cy="26009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DE6655-E3E8-49F1-865D-37E8846473A8}">
      <dsp:nvSpPr>
        <dsp:cNvPr id="0" name=""/>
        <dsp:cNvSpPr/>
      </dsp:nvSpPr>
      <dsp:spPr>
        <a:xfrm>
          <a:off x="1390446" y="3110483"/>
          <a:ext cx="649817" cy="2600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244"/>
              </a:lnTo>
              <a:lnTo>
                <a:pt x="649817" y="177244"/>
              </a:lnTo>
              <a:lnTo>
                <a:pt x="649817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29D183-4684-4717-A143-55EDE7856686}">
      <dsp:nvSpPr>
        <dsp:cNvPr id="0" name=""/>
        <dsp:cNvSpPr/>
      </dsp:nvSpPr>
      <dsp:spPr>
        <a:xfrm>
          <a:off x="551641" y="3110483"/>
          <a:ext cx="838804" cy="260090"/>
        </a:xfrm>
        <a:custGeom>
          <a:avLst/>
          <a:gdLst/>
          <a:ahLst/>
          <a:cxnLst/>
          <a:rect l="0" t="0" r="0" b="0"/>
          <a:pathLst>
            <a:path>
              <a:moveTo>
                <a:pt x="838804" y="0"/>
              </a:moveTo>
              <a:lnTo>
                <a:pt x="838804" y="177244"/>
              </a:lnTo>
              <a:lnTo>
                <a:pt x="0" y="177244"/>
              </a:lnTo>
              <a:lnTo>
                <a:pt x="0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4C4E92-332D-4519-9AFC-5EEB0B04DFF7}">
      <dsp:nvSpPr>
        <dsp:cNvPr id="0" name=""/>
        <dsp:cNvSpPr/>
      </dsp:nvSpPr>
      <dsp:spPr>
        <a:xfrm>
          <a:off x="1390446" y="2282515"/>
          <a:ext cx="1131711" cy="260090"/>
        </a:xfrm>
        <a:custGeom>
          <a:avLst/>
          <a:gdLst/>
          <a:ahLst/>
          <a:cxnLst/>
          <a:rect l="0" t="0" r="0" b="0"/>
          <a:pathLst>
            <a:path>
              <a:moveTo>
                <a:pt x="1131711" y="0"/>
              </a:moveTo>
              <a:lnTo>
                <a:pt x="1131711" y="177244"/>
              </a:lnTo>
              <a:lnTo>
                <a:pt x="0" y="177244"/>
              </a:lnTo>
              <a:lnTo>
                <a:pt x="0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4319E1-FF28-44E3-9F36-4931686C8488}">
      <dsp:nvSpPr>
        <dsp:cNvPr id="0" name=""/>
        <dsp:cNvSpPr/>
      </dsp:nvSpPr>
      <dsp:spPr>
        <a:xfrm>
          <a:off x="2476437" y="1273815"/>
          <a:ext cx="91440" cy="26009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62211D-8F38-4FB1-AEB5-381F2D444AFC}">
      <dsp:nvSpPr>
        <dsp:cNvPr id="0" name=""/>
        <dsp:cNvSpPr/>
      </dsp:nvSpPr>
      <dsp:spPr>
        <a:xfrm>
          <a:off x="2522157" y="675060"/>
          <a:ext cx="2766602" cy="260090"/>
        </a:xfrm>
        <a:custGeom>
          <a:avLst/>
          <a:gdLst/>
          <a:ahLst/>
          <a:cxnLst/>
          <a:rect l="0" t="0" r="0" b="0"/>
          <a:pathLst>
            <a:path>
              <a:moveTo>
                <a:pt x="2766602" y="0"/>
              </a:moveTo>
              <a:lnTo>
                <a:pt x="2766602" y="177244"/>
              </a:lnTo>
              <a:lnTo>
                <a:pt x="0" y="177244"/>
              </a:lnTo>
              <a:lnTo>
                <a:pt x="0" y="26009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7FB420-F3AC-4E9A-974A-87984F9070F7}">
      <dsp:nvSpPr>
        <dsp:cNvPr id="0" name=""/>
        <dsp:cNvSpPr/>
      </dsp:nvSpPr>
      <dsp:spPr>
        <a:xfrm>
          <a:off x="3062019" y="107183"/>
          <a:ext cx="4453479" cy="567877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633DA1-8575-4CE9-842D-CF7D1974D157}">
      <dsp:nvSpPr>
        <dsp:cNvPr id="0" name=""/>
        <dsp:cNvSpPr/>
      </dsp:nvSpPr>
      <dsp:spPr>
        <a:xfrm>
          <a:off x="3161385" y="201581"/>
          <a:ext cx="4453479" cy="5678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rPr>
            <a:t>組長期望好朋友兼組員在限期前完成負責的報告部分，但好朋友表現不理想，他擔心會影響友誼</a:t>
          </a:r>
          <a:endParaRPr lang="zh-TW" altLang="en-US" sz="1600" b="1" kern="1200" dirty="0"/>
        </a:p>
      </dsp:txBody>
      <dsp:txXfrm>
        <a:off x="3178018" y="218214"/>
        <a:ext cx="4420213" cy="534611"/>
      </dsp:txXfrm>
    </dsp:sp>
    <dsp:sp modelId="{B54B2329-3BFF-4BE4-83F2-020B6849F504}">
      <dsp:nvSpPr>
        <dsp:cNvPr id="0" name=""/>
        <dsp:cNvSpPr/>
      </dsp:nvSpPr>
      <dsp:spPr>
        <a:xfrm>
          <a:off x="1722362" y="935150"/>
          <a:ext cx="1599588" cy="338664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C16EE3-3C17-422F-A35E-1D1148DA6F96}">
      <dsp:nvSpPr>
        <dsp:cNvPr id="0" name=""/>
        <dsp:cNvSpPr/>
      </dsp:nvSpPr>
      <dsp:spPr>
        <a:xfrm>
          <a:off x="1821728" y="1029548"/>
          <a:ext cx="1599588" cy="3386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外部</a:t>
          </a:r>
        </a:p>
      </dsp:txBody>
      <dsp:txXfrm>
        <a:off x="1831647" y="1039467"/>
        <a:ext cx="1579750" cy="318826"/>
      </dsp:txXfrm>
    </dsp:sp>
    <dsp:sp modelId="{B8A8FB71-CFE6-4C46-A07B-9A456E8B3405}">
      <dsp:nvSpPr>
        <dsp:cNvPr id="0" name=""/>
        <dsp:cNvSpPr/>
      </dsp:nvSpPr>
      <dsp:spPr>
        <a:xfrm>
          <a:off x="1459422" y="1533906"/>
          <a:ext cx="2125469" cy="748609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F71552-C0AA-4A7D-9A5C-876BE622F006}">
      <dsp:nvSpPr>
        <dsp:cNvPr id="0" name=""/>
        <dsp:cNvSpPr/>
      </dsp:nvSpPr>
      <dsp:spPr>
        <a:xfrm>
          <a:off x="1558788" y="1628304"/>
          <a:ext cx="2125469" cy="7486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600" b="1" kern="1200" dirty="0"/>
        </a:p>
      </dsp:txBody>
      <dsp:txXfrm>
        <a:off x="1580714" y="1650230"/>
        <a:ext cx="2081617" cy="704757"/>
      </dsp:txXfrm>
    </dsp:sp>
    <dsp:sp modelId="{80D187E8-04B7-4743-BB50-CC13AD521A67}">
      <dsp:nvSpPr>
        <dsp:cNvPr id="0" name=""/>
        <dsp:cNvSpPr/>
      </dsp:nvSpPr>
      <dsp:spPr>
        <a:xfrm>
          <a:off x="770682" y="2542606"/>
          <a:ext cx="1239527" cy="5678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822684-A93D-4221-A957-08B2A5FB605C}">
      <dsp:nvSpPr>
        <dsp:cNvPr id="0" name=""/>
        <dsp:cNvSpPr/>
      </dsp:nvSpPr>
      <dsp:spPr>
        <a:xfrm>
          <a:off x="870048" y="2637004"/>
          <a:ext cx="1239527" cy="5678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由老師負責督促好朋友</a:t>
          </a:r>
          <a:endParaRPr lang="zh-TW" altLang="en-US" sz="1600" b="1" kern="1200" dirty="0"/>
        </a:p>
      </dsp:txBody>
      <dsp:txXfrm>
        <a:off x="886681" y="2653637"/>
        <a:ext cx="1206261" cy="534611"/>
      </dsp:txXfrm>
    </dsp:sp>
    <dsp:sp modelId="{FAA16D99-ACC2-4E59-81C1-B8F21EDB9189}">
      <dsp:nvSpPr>
        <dsp:cNvPr id="0" name=""/>
        <dsp:cNvSpPr/>
      </dsp:nvSpPr>
      <dsp:spPr>
        <a:xfrm>
          <a:off x="1190" y="3370574"/>
          <a:ext cx="1100903" cy="5678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70145E-F512-42D1-BD52-D798F212E5A4}">
      <dsp:nvSpPr>
        <dsp:cNvPr id="0" name=""/>
        <dsp:cNvSpPr/>
      </dsp:nvSpPr>
      <dsp:spPr>
        <a:xfrm>
          <a:off x="100556" y="3464972"/>
          <a:ext cx="1100903" cy="5678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smtClean="0"/>
            <a:t>好朋友改善表現</a:t>
          </a:r>
          <a:endParaRPr lang="zh-TW" altLang="en-US" sz="1600" b="1" kern="1200" dirty="0"/>
        </a:p>
      </dsp:txBody>
      <dsp:txXfrm>
        <a:off x="117189" y="3481605"/>
        <a:ext cx="1067637" cy="534611"/>
      </dsp:txXfrm>
    </dsp:sp>
    <dsp:sp modelId="{00C96128-987C-4F2E-833F-DDAD621FBAAD}">
      <dsp:nvSpPr>
        <dsp:cNvPr id="0" name=""/>
        <dsp:cNvSpPr/>
      </dsp:nvSpPr>
      <dsp:spPr>
        <a:xfrm>
          <a:off x="1300825" y="3370574"/>
          <a:ext cx="1478876" cy="5678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314FC5-71A9-4887-868F-68EE807AF267}">
      <dsp:nvSpPr>
        <dsp:cNvPr id="0" name=""/>
        <dsp:cNvSpPr/>
      </dsp:nvSpPr>
      <dsp:spPr>
        <a:xfrm>
          <a:off x="1400191" y="3464972"/>
          <a:ext cx="1478876" cy="5678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好朋友感到被背叛或不滿</a:t>
          </a:r>
          <a:endParaRPr lang="zh-TW" altLang="en-US" sz="1600" b="1" kern="1200" dirty="0"/>
        </a:p>
      </dsp:txBody>
      <dsp:txXfrm>
        <a:off x="1416824" y="3481605"/>
        <a:ext cx="1445610" cy="534611"/>
      </dsp:txXfrm>
    </dsp:sp>
    <dsp:sp modelId="{737B65AB-BA13-41C3-AF3C-6D8A46244685}">
      <dsp:nvSpPr>
        <dsp:cNvPr id="0" name=""/>
        <dsp:cNvSpPr/>
      </dsp:nvSpPr>
      <dsp:spPr>
        <a:xfrm>
          <a:off x="1286159" y="4198541"/>
          <a:ext cx="1508209" cy="5678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1F264C-4C67-4380-825C-273BDED2D6B0}">
      <dsp:nvSpPr>
        <dsp:cNvPr id="0" name=""/>
        <dsp:cNvSpPr/>
      </dsp:nvSpPr>
      <dsp:spPr>
        <a:xfrm>
          <a:off x="1385525" y="4292939"/>
          <a:ext cx="1508209" cy="5678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smtClean="0"/>
            <a:t>影響友誼</a:t>
          </a:r>
          <a:endParaRPr lang="zh-TW" altLang="en-US" sz="1600" b="1" kern="1200" dirty="0"/>
        </a:p>
      </dsp:txBody>
      <dsp:txXfrm>
        <a:off x="1402158" y="4309572"/>
        <a:ext cx="1474943" cy="534611"/>
      </dsp:txXfrm>
    </dsp:sp>
    <dsp:sp modelId="{E149ACCC-B346-4327-9B0E-DBED736BD046}">
      <dsp:nvSpPr>
        <dsp:cNvPr id="0" name=""/>
        <dsp:cNvSpPr/>
      </dsp:nvSpPr>
      <dsp:spPr>
        <a:xfrm>
          <a:off x="2839085" y="2542606"/>
          <a:ext cx="1434546" cy="5678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123FFC-A0BA-45C2-9FD8-74E761DDDC7A}">
      <dsp:nvSpPr>
        <dsp:cNvPr id="0" name=""/>
        <dsp:cNvSpPr/>
      </dsp:nvSpPr>
      <dsp:spPr>
        <a:xfrm>
          <a:off x="2938451" y="2637004"/>
          <a:ext cx="1434546" cy="5678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老師請組長自行處理</a:t>
          </a:r>
          <a:endParaRPr lang="zh-TW" altLang="en-US" sz="1600" b="1" kern="1200" dirty="0"/>
        </a:p>
      </dsp:txBody>
      <dsp:txXfrm>
        <a:off x="2955084" y="2653637"/>
        <a:ext cx="1401280" cy="534611"/>
      </dsp:txXfrm>
    </dsp:sp>
    <dsp:sp modelId="{590EDDAE-916C-4013-B98B-DC8E9DC3D0B2}">
      <dsp:nvSpPr>
        <dsp:cNvPr id="0" name=""/>
        <dsp:cNvSpPr/>
      </dsp:nvSpPr>
      <dsp:spPr>
        <a:xfrm>
          <a:off x="2978434" y="3370574"/>
          <a:ext cx="1155848" cy="5678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C86277-62F1-41A5-AAB2-23AC9A374305}">
      <dsp:nvSpPr>
        <dsp:cNvPr id="0" name=""/>
        <dsp:cNvSpPr/>
      </dsp:nvSpPr>
      <dsp:spPr>
        <a:xfrm>
          <a:off x="3077800" y="3464972"/>
          <a:ext cx="1155848" cy="5678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smtClean="0"/>
            <a:t>問題得不到改善</a:t>
          </a:r>
          <a:endParaRPr lang="zh-TW" altLang="en-US" sz="1600" b="1" kern="1200" dirty="0"/>
        </a:p>
      </dsp:txBody>
      <dsp:txXfrm>
        <a:off x="3094433" y="3481605"/>
        <a:ext cx="1122582" cy="534611"/>
      </dsp:txXfrm>
    </dsp:sp>
    <dsp:sp modelId="{C2E42444-D130-4E68-8416-DB59BE95276D}">
      <dsp:nvSpPr>
        <dsp:cNvPr id="0" name=""/>
        <dsp:cNvSpPr/>
      </dsp:nvSpPr>
      <dsp:spPr>
        <a:xfrm>
          <a:off x="7491965" y="935150"/>
          <a:ext cx="1363190" cy="324132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46A9CE-704C-4EE9-916C-602DDF11F046}">
      <dsp:nvSpPr>
        <dsp:cNvPr id="0" name=""/>
        <dsp:cNvSpPr/>
      </dsp:nvSpPr>
      <dsp:spPr>
        <a:xfrm>
          <a:off x="7591331" y="1029548"/>
          <a:ext cx="1363190" cy="32413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內部</a:t>
          </a:r>
          <a:endParaRPr lang="zh-TW" altLang="en-US" sz="1600" b="1" kern="1200" dirty="0"/>
        </a:p>
      </dsp:txBody>
      <dsp:txXfrm>
        <a:off x="7600825" y="1039042"/>
        <a:ext cx="1344202" cy="305144"/>
      </dsp:txXfrm>
    </dsp:sp>
    <dsp:sp modelId="{CFD0E36C-F319-44B7-8360-0272761EF57D}">
      <dsp:nvSpPr>
        <dsp:cNvPr id="0" name=""/>
        <dsp:cNvSpPr/>
      </dsp:nvSpPr>
      <dsp:spPr>
        <a:xfrm>
          <a:off x="5185679" y="1519374"/>
          <a:ext cx="2451887" cy="746576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264A62-0ACD-42C0-B503-5C6B2BCD6A2C}">
      <dsp:nvSpPr>
        <dsp:cNvPr id="0" name=""/>
        <dsp:cNvSpPr/>
      </dsp:nvSpPr>
      <dsp:spPr>
        <a:xfrm>
          <a:off x="5285045" y="1613772"/>
          <a:ext cx="2451887" cy="74657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600" b="1" kern="1200" dirty="0"/>
        </a:p>
      </dsp:txBody>
      <dsp:txXfrm>
        <a:off x="5306911" y="1635638"/>
        <a:ext cx="2408155" cy="702844"/>
      </dsp:txXfrm>
    </dsp:sp>
    <dsp:sp modelId="{789DB57D-7AA0-4FE9-9420-65340DF30552}">
      <dsp:nvSpPr>
        <dsp:cNvPr id="0" name=""/>
        <dsp:cNvSpPr/>
      </dsp:nvSpPr>
      <dsp:spPr>
        <a:xfrm>
          <a:off x="4472364" y="2526041"/>
          <a:ext cx="2341629" cy="10224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E26270-4868-43CB-A86B-2C653F167B31}">
      <dsp:nvSpPr>
        <dsp:cNvPr id="0" name=""/>
        <dsp:cNvSpPr/>
      </dsp:nvSpPr>
      <dsp:spPr>
        <a:xfrm>
          <a:off x="4571730" y="2620439"/>
          <a:ext cx="2341629" cy="102248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600" b="1" kern="1200" dirty="0"/>
        </a:p>
      </dsp:txBody>
      <dsp:txXfrm>
        <a:off x="4601678" y="2650387"/>
        <a:ext cx="2281733" cy="962589"/>
      </dsp:txXfrm>
    </dsp:sp>
    <dsp:sp modelId="{0FF9F612-ACAA-4259-B53E-A7F4C026E825}">
      <dsp:nvSpPr>
        <dsp:cNvPr id="0" name=""/>
        <dsp:cNvSpPr/>
      </dsp:nvSpPr>
      <dsp:spPr>
        <a:xfrm>
          <a:off x="5051160" y="3808617"/>
          <a:ext cx="1184036" cy="7942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7B970F-D196-4A0B-96FE-CE47F4C1B631}">
      <dsp:nvSpPr>
        <dsp:cNvPr id="0" name=""/>
        <dsp:cNvSpPr/>
      </dsp:nvSpPr>
      <dsp:spPr>
        <a:xfrm>
          <a:off x="5150526" y="3903015"/>
          <a:ext cx="1184036" cy="79429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smtClean="0"/>
            <a:t>準時完成報告</a:t>
          </a:r>
          <a:endParaRPr lang="zh-TW" altLang="en-US" sz="1600" b="1" kern="1200" dirty="0"/>
        </a:p>
      </dsp:txBody>
      <dsp:txXfrm>
        <a:off x="5173790" y="3926279"/>
        <a:ext cx="1137508" cy="747767"/>
      </dsp:txXfrm>
    </dsp:sp>
    <dsp:sp modelId="{4BDC7CA4-E7DB-401A-A69E-AD5651334CC6}">
      <dsp:nvSpPr>
        <dsp:cNvPr id="0" name=""/>
        <dsp:cNvSpPr/>
      </dsp:nvSpPr>
      <dsp:spPr>
        <a:xfrm>
          <a:off x="7332780" y="2526041"/>
          <a:ext cx="1018100" cy="5678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4451C2-A945-495A-B9A7-C91A5B1E7544}">
      <dsp:nvSpPr>
        <dsp:cNvPr id="0" name=""/>
        <dsp:cNvSpPr/>
      </dsp:nvSpPr>
      <dsp:spPr>
        <a:xfrm>
          <a:off x="7432146" y="2620439"/>
          <a:ext cx="1018100" cy="5678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好朋友不予理會</a:t>
          </a:r>
        </a:p>
      </dsp:txBody>
      <dsp:txXfrm>
        <a:off x="7448779" y="2637072"/>
        <a:ext cx="984834" cy="534611"/>
      </dsp:txXfrm>
    </dsp:sp>
    <dsp:sp modelId="{5115F4E0-A55B-4113-BCF5-5AC46F817067}">
      <dsp:nvSpPr>
        <dsp:cNvPr id="0" name=""/>
        <dsp:cNvSpPr/>
      </dsp:nvSpPr>
      <dsp:spPr>
        <a:xfrm>
          <a:off x="7012726" y="3354009"/>
          <a:ext cx="1658209" cy="5678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5B6B9A-FA05-4E5C-B04B-B55A8D9CB47B}">
      <dsp:nvSpPr>
        <dsp:cNvPr id="0" name=""/>
        <dsp:cNvSpPr/>
      </dsp:nvSpPr>
      <dsp:spPr>
        <a:xfrm>
          <a:off x="7112092" y="3448407"/>
          <a:ext cx="1658209" cy="5678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問題得不到改善，自己感到不滿</a:t>
          </a:r>
        </a:p>
      </dsp:txBody>
      <dsp:txXfrm>
        <a:off x="7128725" y="3465040"/>
        <a:ext cx="1624943" cy="534611"/>
      </dsp:txXfrm>
    </dsp:sp>
    <dsp:sp modelId="{EC5153D0-0E8C-4A0B-80CE-80512BE4291E}">
      <dsp:nvSpPr>
        <dsp:cNvPr id="0" name=""/>
        <dsp:cNvSpPr/>
      </dsp:nvSpPr>
      <dsp:spPr>
        <a:xfrm>
          <a:off x="7138446" y="4181976"/>
          <a:ext cx="1406769" cy="5678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CD1AF5-B0E9-4AD5-864E-21EFE15BFCCC}">
      <dsp:nvSpPr>
        <dsp:cNvPr id="0" name=""/>
        <dsp:cNvSpPr/>
      </dsp:nvSpPr>
      <dsp:spPr>
        <a:xfrm>
          <a:off x="7237812" y="4276374"/>
          <a:ext cx="1406769" cy="5678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影響友誼</a:t>
          </a:r>
          <a:endParaRPr lang="zh-TW" altLang="en-US" sz="1600" b="1" kern="1200" dirty="0"/>
        </a:p>
      </dsp:txBody>
      <dsp:txXfrm>
        <a:off x="7254445" y="4293007"/>
        <a:ext cx="1373503" cy="534611"/>
      </dsp:txXfrm>
    </dsp:sp>
    <dsp:sp modelId="{E5DFA3A8-3B2D-4589-93D7-5E59B98D8543}">
      <dsp:nvSpPr>
        <dsp:cNvPr id="0" name=""/>
        <dsp:cNvSpPr/>
      </dsp:nvSpPr>
      <dsp:spPr>
        <a:xfrm>
          <a:off x="8656424" y="1519374"/>
          <a:ext cx="2505017" cy="730136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63AD06-1BB4-4F60-BB71-A0CE1340E90C}">
      <dsp:nvSpPr>
        <dsp:cNvPr id="0" name=""/>
        <dsp:cNvSpPr/>
      </dsp:nvSpPr>
      <dsp:spPr>
        <a:xfrm>
          <a:off x="8755790" y="1613772"/>
          <a:ext cx="2505017" cy="7301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600" b="1" kern="1200" dirty="0"/>
        </a:p>
      </dsp:txBody>
      <dsp:txXfrm>
        <a:off x="8777175" y="1635157"/>
        <a:ext cx="2462247" cy="687366"/>
      </dsp:txXfrm>
    </dsp:sp>
    <dsp:sp modelId="{62AA9215-2B4F-4B38-B93E-B6DF6D57F97E}">
      <dsp:nvSpPr>
        <dsp:cNvPr id="0" name=""/>
        <dsp:cNvSpPr/>
      </dsp:nvSpPr>
      <dsp:spPr>
        <a:xfrm>
          <a:off x="8549613" y="2509601"/>
          <a:ext cx="894294" cy="5678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283245-0B0D-4520-B237-64C3DD6A41A8}">
      <dsp:nvSpPr>
        <dsp:cNvPr id="0" name=""/>
        <dsp:cNvSpPr/>
      </dsp:nvSpPr>
      <dsp:spPr>
        <a:xfrm>
          <a:off x="8648979" y="2603999"/>
          <a:ext cx="894294" cy="5678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準時完成報告</a:t>
          </a:r>
          <a:endParaRPr lang="zh-TW" altLang="en-US" sz="1600" b="1" kern="1200" dirty="0"/>
        </a:p>
      </dsp:txBody>
      <dsp:txXfrm>
        <a:off x="8665612" y="2620632"/>
        <a:ext cx="861028" cy="534611"/>
      </dsp:txXfrm>
    </dsp:sp>
    <dsp:sp modelId="{C2EE93A5-47EB-4FD8-A198-7BE0AB4AFEFE}">
      <dsp:nvSpPr>
        <dsp:cNvPr id="0" name=""/>
        <dsp:cNvSpPr/>
      </dsp:nvSpPr>
      <dsp:spPr>
        <a:xfrm>
          <a:off x="9642640" y="2509601"/>
          <a:ext cx="1625612" cy="5678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F9498C-D8C5-4C16-9256-702C43281B5B}">
      <dsp:nvSpPr>
        <dsp:cNvPr id="0" name=""/>
        <dsp:cNvSpPr/>
      </dsp:nvSpPr>
      <dsp:spPr>
        <a:xfrm>
          <a:off x="9742006" y="2603999"/>
          <a:ext cx="1625612" cy="5678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smtClean="0"/>
            <a:t>縱容好朋友，加重自己的負擔</a:t>
          </a:r>
          <a:endParaRPr lang="zh-TW" altLang="en-US" sz="1600" b="1" kern="1200" dirty="0"/>
        </a:p>
      </dsp:txBody>
      <dsp:txXfrm>
        <a:off x="9758639" y="2620632"/>
        <a:ext cx="1592346" cy="53461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F720B7-38D0-43A0-91A6-31E65E4CC1C9}">
      <dsp:nvSpPr>
        <dsp:cNvPr id="0" name=""/>
        <dsp:cNvSpPr/>
      </dsp:nvSpPr>
      <dsp:spPr>
        <a:xfrm>
          <a:off x="9908933" y="2249510"/>
          <a:ext cx="546513" cy="2600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244"/>
              </a:lnTo>
              <a:lnTo>
                <a:pt x="546513" y="177244"/>
              </a:lnTo>
              <a:lnTo>
                <a:pt x="546513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0808054-3AFD-4B48-B61B-5461A20C112D}">
      <dsp:nvSpPr>
        <dsp:cNvPr id="0" name=""/>
        <dsp:cNvSpPr/>
      </dsp:nvSpPr>
      <dsp:spPr>
        <a:xfrm>
          <a:off x="8996760" y="2249510"/>
          <a:ext cx="912172" cy="260090"/>
        </a:xfrm>
        <a:custGeom>
          <a:avLst/>
          <a:gdLst/>
          <a:ahLst/>
          <a:cxnLst/>
          <a:rect l="0" t="0" r="0" b="0"/>
          <a:pathLst>
            <a:path>
              <a:moveTo>
                <a:pt x="912172" y="0"/>
              </a:moveTo>
              <a:lnTo>
                <a:pt x="912172" y="177244"/>
              </a:lnTo>
              <a:lnTo>
                <a:pt x="0" y="177244"/>
              </a:lnTo>
              <a:lnTo>
                <a:pt x="0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3D7D6F-DD26-4A4A-9EA4-ADD00ADD4228}">
      <dsp:nvSpPr>
        <dsp:cNvPr id="0" name=""/>
        <dsp:cNvSpPr/>
      </dsp:nvSpPr>
      <dsp:spPr>
        <a:xfrm>
          <a:off x="8173560" y="1259283"/>
          <a:ext cx="1735372" cy="2600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244"/>
              </a:lnTo>
              <a:lnTo>
                <a:pt x="1735372" y="177244"/>
              </a:lnTo>
              <a:lnTo>
                <a:pt x="1735372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668117-85C5-4F03-ACC4-BC2E467FD1C9}">
      <dsp:nvSpPr>
        <dsp:cNvPr id="0" name=""/>
        <dsp:cNvSpPr/>
      </dsp:nvSpPr>
      <dsp:spPr>
        <a:xfrm>
          <a:off x="7796111" y="3921886"/>
          <a:ext cx="91440" cy="26009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CA40FA-5231-4B4F-95BB-54262CA8E569}">
      <dsp:nvSpPr>
        <dsp:cNvPr id="0" name=""/>
        <dsp:cNvSpPr/>
      </dsp:nvSpPr>
      <dsp:spPr>
        <a:xfrm>
          <a:off x="7796111" y="3093918"/>
          <a:ext cx="91440" cy="26009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95E767-F659-41F2-92DA-9F3328993D6D}">
      <dsp:nvSpPr>
        <dsp:cNvPr id="0" name=""/>
        <dsp:cNvSpPr/>
      </dsp:nvSpPr>
      <dsp:spPr>
        <a:xfrm>
          <a:off x="6411622" y="2265950"/>
          <a:ext cx="1430208" cy="2600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244"/>
              </a:lnTo>
              <a:lnTo>
                <a:pt x="1430208" y="177244"/>
              </a:lnTo>
              <a:lnTo>
                <a:pt x="1430208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C856AE6-DD72-49CE-B3A4-75300F19B35B}">
      <dsp:nvSpPr>
        <dsp:cNvPr id="0" name=""/>
        <dsp:cNvSpPr/>
      </dsp:nvSpPr>
      <dsp:spPr>
        <a:xfrm>
          <a:off x="5597459" y="3548526"/>
          <a:ext cx="91440" cy="26009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81C2A8-E86B-4AFA-9674-F027DA02FFF6}">
      <dsp:nvSpPr>
        <dsp:cNvPr id="0" name=""/>
        <dsp:cNvSpPr/>
      </dsp:nvSpPr>
      <dsp:spPr>
        <a:xfrm>
          <a:off x="5643179" y="2265950"/>
          <a:ext cx="768443" cy="260090"/>
        </a:xfrm>
        <a:custGeom>
          <a:avLst/>
          <a:gdLst/>
          <a:ahLst/>
          <a:cxnLst/>
          <a:rect l="0" t="0" r="0" b="0"/>
          <a:pathLst>
            <a:path>
              <a:moveTo>
                <a:pt x="768443" y="0"/>
              </a:moveTo>
              <a:lnTo>
                <a:pt x="768443" y="177244"/>
              </a:lnTo>
              <a:lnTo>
                <a:pt x="0" y="177244"/>
              </a:lnTo>
              <a:lnTo>
                <a:pt x="0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BFB4BB-8DCA-472A-8D4C-533E08B30127}">
      <dsp:nvSpPr>
        <dsp:cNvPr id="0" name=""/>
        <dsp:cNvSpPr/>
      </dsp:nvSpPr>
      <dsp:spPr>
        <a:xfrm>
          <a:off x="6411622" y="1259283"/>
          <a:ext cx="1761937" cy="260090"/>
        </a:xfrm>
        <a:custGeom>
          <a:avLst/>
          <a:gdLst/>
          <a:ahLst/>
          <a:cxnLst/>
          <a:rect l="0" t="0" r="0" b="0"/>
          <a:pathLst>
            <a:path>
              <a:moveTo>
                <a:pt x="1761937" y="0"/>
              </a:moveTo>
              <a:lnTo>
                <a:pt x="1761937" y="177244"/>
              </a:lnTo>
              <a:lnTo>
                <a:pt x="0" y="177244"/>
              </a:lnTo>
              <a:lnTo>
                <a:pt x="0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EA4893-69F0-4223-9E73-CFFBB033485E}">
      <dsp:nvSpPr>
        <dsp:cNvPr id="0" name=""/>
        <dsp:cNvSpPr/>
      </dsp:nvSpPr>
      <dsp:spPr>
        <a:xfrm>
          <a:off x="5288759" y="675060"/>
          <a:ext cx="2884801" cy="2600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244"/>
              </a:lnTo>
              <a:lnTo>
                <a:pt x="2884801" y="177244"/>
              </a:lnTo>
              <a:lnTo>
                <a:pt x="2884801" y="26009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3BC842-5C1E-4E19-BDE8-A3262AB6A7A3}">
      <dsp:nvSpPr>
        <dsp:cNvPr id="0" name=""/>
        <dsp:cNvSpPr/>
      </dsp:nvSpPr>
      <dsp:spPr>
        <a:xfrm>
          <a:off x="3510638" y="3110483"/>
          <a:ext cx="91440" cy="26009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8F3044-7079-4A6A-B975-8A99050AB0DE}">
      <dsp:nvSpPr>
        <dsp:cNvPr id="0" name=""/>
        <dsp:cNvSpPr/>
      </dsp:nvSpPr>
      <dsp:spPr>
        <a:xfrm>
          <a:off x="2522157" y="2282515"/>
          <a:ext cx="1034201" cy="2600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244"/>
              </a:lnTo>
              <a:lnTo>
                <a:pt x="1034201" y="177244"/>
              </a:lnTo>
              <a:lnTo>
                <a:pt x="1034201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8E830C-5822-4C85-AE92-272A37747D5D}">
      <dsp:nvSpPr>
        <dsp:cNvPr id="0" name=""/>
        <dsp:cNvSpPr/>
      </dsp:nvSpPr>
      <dsp:spPr>
        <a:xfrm>
          <a:off x="1994543" y="3938451"/>
          <a:ext cx="91440" cy="26009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DE6655-E3E8-49F1-865D-37E8846473A8}">
      <dsp:nvSpPr>
        <dsp:cNvPr id="0" name=""/>
        <dsp:cNvSpPr/>
      </dsp:nvSpPr>
      <dsp:spPr>
        <a:xfrm>
          <a:off x="1390446" y="3110483"/>
          <a:ext cx="649817" cy="26009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7244"/>
              </a:lnTo>
              <a:lnTo>
                <a:pt x="649817" y="177244"/>
              </a:lnTo>
              <a:lnTo>
                <a:pt x="649817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429D183-4684-4717-A143-55EDE7856686}">
      <dsp:nvSpPr>
        <dsp:cNvPr id="0" name=""/>
        <dsp:cNvSpPr/>
      </dsp:nvSpPr>
      <dsp:spPr>
        <a:xfrm>
          <a:off x="551641" y="3110483"/>
          <a:ext cx="838804" cy="260090"/>
        </a:xfrm>
        <a:custGeom>
          <a:avLst/>
          <a:gdLst/>
          <a:ahLst/>
          <a:cxnLst/>
          <a:rect l="0" t="0" r="0" b="0"/>
          <a:pathLst>
            <a:path>
              <a:moveTo>
                <a:pt x="838804" y="0"/>
              </a:moveTo>
              <a:lnTo>
                <a:pt x="838804" y="177244"/>
              </a:lnTo>
              <a:lnTo>
                <a:pt x="0" y="177244"/>
              </a:lnTo>
              <a:lnTo>
                <a:pt x="0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4C4E92-332D-4519-9AFC-5EEB0B04DFF7}">
      <dsp:nvSpPr>
        <dsp:cNvPr id="0" name=""/>
        <dsp:cNvSpPr/>
      </dsp:nvSpPr>
      <dsp:spPr>
        <a:xfrm>
          <a:off x="1390446" y="2282515"/>
          <a:ext cx="1131711" cy="260090"/>
        </a:xfrm>
        <a:custGeom>
          <a:avLst/>
          <a:gdLst/>
          <a:ahLst/>
          <a:cxnLst/>
          <a:rect l="0" t="0" r="0" b="0"/>
          <a:pathLst>
            <a:path>
              <a:moveTo>
                <a:pt x="1131711" y="0"/>
              </a:moveTo>
              <a:lnTo>
                <a:pt x="1131711" y="177244"/>
              </a:lnTo>
              <a:lnTo>
                <a:pt x="0" y="177244"/>
              </a:lnTo>
              <a:lnTo>
                <a:pt x="0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4319E1-FF28-44E3-9F36-4931686C8488}">
      <dsp:nvSpPr>
        <dsp:cNvPr id="0" name=""/>
        <dsp:cNvSpPr/>
      </dsp:nvSpPr>
      <dsp:spPr>
        <a:xfrm>
          <a:off x="2476437" y="1273815"/>
          <a:ext cx="91440" cy="26009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6009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62211D-8F38-4FB1-AEB5-381F2D444AFC}">
      <dsp:nvSpPr>
        <dsp:cNvPr id="0" name=""/>
        <dsp:cNvSpPr/>
      </dsp:nvSpPr>
      <dsp:spPr>
        <a:xfrm>
          <a:off x="2522157" y="675060"/>
          <a:ext cx="2766602" cy="260090"/>
        </a:xfrm>
        <a:custGeom>
          <a:avLst/>
          <a:gdLst/>
          <a:ahLst/>
          <a:cxnLst/>
          <a:rect l="0" t="0" r="0" b="0"/>
          <a:pathLst>
            <a:path>
              <a:moveTo>
                <a:pt x="2766602" y="0"/>
              </a:moveTo>
              <a:lnTo>
                <a:pt x="2766602" y="177244"/>
              </a:lnTo>
              <a:lnTo>
                <a:pt x="0" y="177244"/>
              </a:lnTo>
              <a:lnTo>
                <a:pt x="0" y="26009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7FB420-F3AC-4E9A-974A-87984F9070F7}">
      <dsp:nvSpPr>
        <dsp:cNvPr id="0" name=""/>
        <dsp:cNvSpPr/>
      </dsp:nvSpPr>
      <dsp:spPr>
        <a:xfrm>
          <a:off x="3062019" y="107183"/>
          <a:ext cx="4453479" cy="567877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633DA1-8575-4CE9-842D-CF7D1974D157}">
      <dsp:nvSpPr>
        <dsp:cNvPr id="0" name=""/>
        <dsp:cNvSpPr/>
      </dsp:nvSpPr>
      <dsp:spPr>
        <a:xfrm>
          <a:off x="3161385" y="201581"/>
          <a:ext cx="4453479" cy="5678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solidFill>
                <a:schemeClr val="tx1">
                  <a:lumMod val="85000"/>
                  <a:lumOff val="1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rPr>
            <a:t>組長期望好朋友兼組員在限期前完成負責的報告部分，但好朋友表現不理想，他擔心會影響友誼</a:t>
          </a:r>
          <a:endParaRPr lang="zh-TW" altLang="en-US" sz="1600" b="1" kern="1200" dirty="0"/>
        </a:p>
      </dsp:txBody>
      <dsp:txXfrm>
        <a:off x="3178018" y="218214"/>
        <a:ext cx="4420213" cy="534611"/>
      </dsp:txXfrm>
    </dsp:sp>
    <dsp:sp modelId="{B54B2329-3BFF-4BE4-83F2-020B6849F504}">
      <dsp:nvSpPr>
        <dsp:cNvPr id="0" name=""/>
        <dsp:cNvSpPr/>
      </dsp:nvSpPr>
      <dsp:spPr>
        <a:xfrm>
          <a:off x="1722362" y="935150"/>
          <a:ext cx="1599588" cy="338664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C16EE3-3C17-422F-A35E-1D1148DA6F96}">
      <dsp:nvSpPr>
        <dsp:cNvPr id="0" name=""/>
        <dsp:cNvSpPr/>
      </dsp:nvSpPr>
      <dsp:spPr>
        <a:xfrm>
          <a:off x="1821728" y="1029548"/>
          <a:ext cx="1599588" cy="3386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外部</a:t>
          </a:r>
        </a:p>
      </dsp:txBody>
      <dsp:txXfrm>
        <a:off x="1831647" y="1039467"/>
        <a:ext cx="1579750" cy="318826"/>
      </dsp:txXfrm>
    </dsp:sp>
    <dsp:sp modelId="{B8A8FB71-CFE6-4C46-A07B-9A456E8B3405}">
      <dsp:nvSpPr>
        <dsp:cNvPr id="0" name=""/>
        <dsp:cNvSpPr/>
      </dsp:nvSpPr>
      <dsp:spPr>
        <a:xfrm>
          <a:off x="1459422" y="1533906"/>
          <a:ext cx="2125469" cy="748609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F71552-C0AA-4A7D-9A5C-876BE622F006}">
      <dsp:nvSpPr>
        <dsp:cNvPr id="0" name=""/>
        <dsp:cNvSpPr/>
      </dsp:nvSpPr>
      <dsp:spPr>
        <a:xfrm>
          <a:off x="1558788" y="1628304"/>
          <a:ext cx="2125469" cy="74860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600" b="1" kern="1200" dirty="0"/>
        </a:p>
      </dsp:txBody>
      <dsp:txXfrm>
        <a:off x="1580714" y="1650230"/>
        <a:ext cx="2081617" cy="704757"/>
      </dsp:txXfrm>
    </dsp:sp>
    <dsp:sp modelId="{80D187E8-04B7-4743-BB50-CC13AD521A67}">
      <dsp:nvSpPr>
        <dsp:cNvPr id="0" name=""/>
        <dsp:cNvSpPr/>
      </dsp:nvSpPr>
      <dsp:spPr>
        <a:xfrm>
          <a:off x="770682" y="2542606"/>
          <a:ext cx="1239527" cy="5678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6822684-A93D-4221-A957-08B2A5FB605C}">
      <dsp:nvSpPr>
        <dsp:cNvPr id="0" name=""/>
        <dsp:cNvSpPr/>
      </dsp:nvSpPr>
      <dsp:spPr>
        <a:xfrm>
          <a:off x="870048" y="2637004"/>
          <a:ext cx="1239527" cy="5678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由老師負責督促好朋友</a:t>
          </a:r>
          <a:endParaRPr lang="zh-TW" altLang="en-US" sz="1600" b="1" kern="1200" dirty="0"/>
        </a:p>
      </dsp:txBody>
      <dsp:txXfrm>
        <a:off x="886681" y="2653637"/>
        <a:ext cx="1206261" cy="534611"/>
      </dsp:txXfrm>
    </dsp:sp>
    <dsp:sp modelId="{FAA16D99-ACC2-4E59-81C1-B8F21EDB9189}">
      <dsp:nvSpPr>
        <dsp:cNvPr id="0" name=""/>
        <dsp:cNvSpPr/>
      </dsp:nvSpPr>
      <dsp:spPr>
        <a:xfrm>
          <a:off x="1190" y="3370574"/>
          <a:ext cx="1100903" cy="5678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070145E-F512-42D1-BD52-D798F212E5A4}">
      <dsp:nvSpPr>
        <dsp:cNvPr id="0" name=""/>
        <dsp:cNvSpPr/>
      </dsp:nvSpPr>
      <dsp:spPr>
        <a:xfrm>
          <a:off x="100556" y="3464972"/>
          <a:ext cx="1100903" cy="5678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smtClean="0"/>
            <a:t>好朋友改善表現</a:t>
          </a:r>
          <a:endParaRPr lang="zh-TW" altLang="en-US" sz="1600" b="1" kern="1200" dirty="0"/>
        </a:p>
      </dsp:txBody>
      <dsp:txXfrm>
        <a:off x="117189" y="3481605"/>
        <a:ext cx="1067637" cy="534611"/>
      </dsp:txXfrm>
    </dsp:sp>
    <dsp:sp modelId="{00C96128-987C-4F2E-833F-DDAD621FBAAD}">
      <dsp:nvSpPr>
        <dsp:cNvPr id="0" name=""/>
        <dsp:cNvSpPr/>
      </dsp:nvSpPr>
      <dsp:spPr>
        <a:xfrm>
          <a:off x="1300825" y="3370574"/>
          <a:ext cx="1478876" cy="5678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314FC5-71A9-4887-868F-68EE807AF267}">
      <dsp:nvSpPr>
        <dsp:cNvPr id="0" name=""/>
        <dsp:cNvSpPr/>
      </dsp:nvSpPr>
      <dsp:spPr>
        <a:xfrm>
          <a:off x="1400191" y="3464972"/>
          <a:ext cx="1478876" cy="5678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好朋友感到被背叛或不滿</a:t>
          </a:r>
          <a:endParaRPr lang="zh-TW" altLang="en-US" sz="1600" b="1" kern="1200" dirty="0"/>
        </a:p>
      </dsp:txBody>
      <dsp:txXfrm>
        <a:off x="1416824" y="3481605"/>
        <a:ext cx="1445610" cy="534611"/>
      </dsp:txXfrm>
    </dsp:sp>
    <dsp:sp modelId="{737B65AB-BA13-41C3-AF3C-6D8A46244685}">
      <dsp:nvSpPr>
        <dsp:cNvPr id="0" name=""/>
        <dsp:cNvSpPr/>
      </dsp:nvSpPr>
      <dsp:spPr>
        <a:xfrm>
          <a:off x="1286159" y="4198541"/>
          <a:ext cx="1508209" cy="5678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1F264C-4C67-4380-825C-273BDED2D6B0}">
      <dsp:nvSpPr>
        <dsp:cNvPr id="0" name=""/>
        <dsp:cNvSpPr/>
      </dsp:nvSpPr>
      <dsp:spPr>
        <a:xfrm>
          <a:off x="1385525" y="4292939"/>
          <a:ext cx="1508209" cy="5678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smtClean="0"/>
            <a:t>影響友誼</a:t>
          </a:r>
          <a:endParaRPr lang="zh-TW" altLang="en-US" sz="1600" b="1" kern="1200" dirty="0"/>
        </a:p>
      </dsp:txBody>
      <dsp:txXfrm>
        <a:off x="1402158" y="4309572"/>
        <a:ext cx="1474943" cy="534611"/>
      </dsp:txXfrm>
    </dsp:sp>
    <dsp:sp modelId="{E149ACCC-B346-4327-9B0E-DBED736BD046}">
      <dsp:nvSpPr>
        <dsp:cNvPr id="0" name=""/>
        <dsp:cNvSpPr/>
      </dsp:nvSpPr>
      <dsp:spPr>
        <a:xfrm>
          <a:off x="2839085" y="2542606"/>
          <a:ext cx="1434546" cy="5678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3123FFC-A0BA-45C2-9FD8-74E761DDDC7A}">
      <dsp:nvSpPr>
        <dsp:cNvPr id="0" name=""/>
        <dsp:cNvSpPr/>
      </dsp:nvSpPr>
      <dsp:spPr>
        <a:xfrm>
          <a:off x="2938451" y="2637004"/>
          <a:ext cx="1434546" cy="5678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老師請組長自行處理</a:t>
          </a:r>
          <a:endParaRPr lang="zh-TW" altLang="en-US" sz="1600" b="1" kern="1200" dirty="0"/>
        </a:p>
      </dsp:txBody>
      <dsp:txXfrm>
        <a:off x="2955084" y="2653637"/>
        <a:ext cx="1401280" cy="534611"/>
      </dsp:txXfrm>
    </dsp:sp>
    <dsp:sp modelId="{590EDDAE-916C-4013-B98B-DC8E9DC3D0B2}">
      <dsp:nvSpPr>
        <dsp:cNvPr id="0" name=""/>
        <dsp:cNvSpPr/>
      </dsp:nvSpPr>
      <dsp:spPr>
        <a:xfrm>
          <a:off x="2978434" y="3370574"/>
          <a:ext cx="1155848" cy="5678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C86277-62F1-41A5-AAB2-23AC9A374305}">
      <dsp:nvSpPr>
        <dsp:cNvPr id="0" name=""/>
        <dsp:cNvSpPr/>
      </dsp:nvSpPr>
      <dsp:spPr>
        <a:xfrm>
          <a:off x="3077800" y="3464972"/>
          <a:ext cx="1155848" cy="5678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smtClean="0"/>
            <a:t>問題得不到改善</a:t>
          </a:r>
          <a:endParaRPr lang="zh-TW" altLang="en-US" sz="1600" b="1" kern="1200" dirty="0"/>
        </a:p>
      </dsp:txBody>
      <dsp:txXfrm>
        <a:off x="3094433" y="3481605"/>
        <a:ext cx="1122582" cy="534611"/>
      </dsp:txXfrm>
    </dsp:sp>
    <dsp:sp modelId="{C2E42444-D130-4E68-8416-DB59BE95276D}">
      <dsp:nvSpPr>
        <dsp:cNvPr id="0" name=""/>
        <dsp:cNvSpPr/>
      </dsp:nvSpPr>
      <dsp:spPr>
        <a:xfrm>
          <a:off x="7491965" y="935150"/>
          <a:ext cx="1363190" cy="324132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F46A9CE-704C-4EE9-916C-602DDF11F046}">
      <dsp:nvSpPr>
        <dsp:cNvPr id="0" name=""/>
        <dsp:cNvSpPr/>
      </dsp:nvSpPr>
      <dsp:spPr>
        <a:xfrm>
          <a:off x="7591331" y="1029548"/>
          <a:ext cx="1363190" cy="32413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內部</a:t>
          </a:r>
          <a:endParaRPr lang="zh-TW" altLang="en-US" sz="1600" b="1" kern="1200" dirty="0"/>
        </a:p>
      </dsp:txBody>
      <dsp:txXfrm>
        <a:off x="7600825" y="1039042"/>
        <a:ext cx="1344202" cy="305144"/>
      </dsp:txXfrm>
    </dsp:sp>
    <dsp:sp modelId="{CFD0E36C-F319-44B7-8360-0272761EF57D}">
      <dsp:nvSpPr>
        <dsp:cNvPr id="0" name=""/>
        <dsp:cNvSpPr/>
      </dsp:nvSpPr>
      <dsp:spPr>
        <a:xfrm>
          <a:off x="5185679" y="1519374"/>
          <a:ext cx="2451887" cy="746576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264A62-0ACD-42C0-B503-5C6B2BCD6A2C}">
      <dsp:nvSpPr>
        <dsp:cNvPr id="0" name=""/>
        <dsp:cNvSpPr/>
      </dsp:nvSpPr>
      <dsp:spPr>
        <a:xfrm>
          <a:off x="5285045" y="1613772"/>
          <a:ext cx="2451887" cy="74657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600" b="1" kern="1200" dirty="0"/>
        </a:p>
      </dsp:txBody>
      <dsp:txXfrm>
        <a:off x="5306911" y="1635638"/>
        <a:ext cx="2408155" cy="702844"/>
      </dsp:txXfrm>
    </dsp:sp>
    <dsp:sp modelId="{789DB57D-7AA0-4FE9-9420-65340DF30552}">
      <dsp:nvSpPr>
        <dsp:cNvPr id="0" name=""/>
        <dsp:cNvSpPr/>
      </dsp:nvSpPr>
      <dsp:spPr>
        <a:xfrm>
          <a:off x="4472364" y="2526041"/>
          <a:ext cx="2341629" cy="102248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8E26270-4868-43CB-A86B-2C653F167B31}">
      <dsp:nvSpPr>
        <dsp:cNvPr id="0" name=""/>
        <dsp:cNvSpPr/>
      </dsp:nvSpPr>
      <dsp:spPr>
        <a:xfrm>
          <a:off x="4571730" y="2620439"/>
          <a:ext cx="2341629" cy="102248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600" b="1" kern="1200" dirty="0"/>
        </a:p>
      </dsp:txBody>
      <dsp:txXfrm>
        <a:off x="4601678" y="2650387"/>
        <a:ext cx="2281733" cy="962589"/>
      </dsp:txXfrm>
    </dsp:sp>
    <dsp:sp modelId="{0FF9F612-ACAA-4259-B53E-A7F4C026E825}">
      <dsp:nvSpPr>
        <dsp:cNvPr id="0" name=""/>
        <dsp:cNvSpPr/>
      </dsp:nvSpPr>
      <dsp:spPr>
        <a:xfrm>
          <a:off x="5051160" y="3808617"/>
          <a:ext cx="1184036" cy="79429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7B970F-D196-4A0B-96FE-CE47F4C1B631}">
      <dsp:nvSpPr>
        <dsp:cNvPr id="0" name=""/>
        <dsp:cNvSpPr/>
      </dsp:nvSpPr>
      <dsp:spPr>
        <a:xfrm>
          <a:off x="5150526" y="3903015"/>
          <a:ext cx="1184036" cy="79429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smtClean="0"/>
            <a:t>準時完成報告</a:t>
          </a:r>
          <a:endParaRPr lang="zh-TW" altLang="en-US" sz="1600" b="1" kern="1200" dirty="0"/>
        </a:p>
      </dsp:txBody>
      <dsp:txXfrm>
        <a:off x="5173790" y="3926279"/>
        <a:ext cx="1137508" cy="747767"/>
      </dsp:txXfrm>
    </dsp:sp>
    <dsp:sp modelId="{4BDC7CA4-E7DB-401A-A69E-AD5651334CC6}">
      <dsp:nvSpPr>
        <dsp:cNvPr id="0" name=""/>
        <dsp:cNvSpPr/>
      </dsp:nvSpPr>
      <dsp:spPr>
        <a:xfrm>
          <a:off x="7332780" y="2526041"/>
          <a:ext cx="1018100" cy="5678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4451C2-A945-495A-B9A7-C91A5B1E7544}">
      <dsp:nvSpPr>
        <dsp:cNvPr id="0" name=""/>
        <dsp:cNvSpPr/>
      </dsp:nvSpPr>
      <dsp:spPr>
        <a:xfrm>
          <a:off x="7432146" y="2620439"/>
          <a:ext cx="1018100" cy="5678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好朋友不予理會</a:t>
          </a:r>
        </a:p>
      </dsp:txBody>
      <dsp:txXfrm>
        <a:off x="7448779" y="2637072"/>
        <a:ext cx="984834" cy="534611"/>
      </dsp:txXfrm>
    </dsp:sp>
    <dsp:sp modelId="{5115F4E0-A55B-4113-BCF5-5AC46F817067}">
      <dsp:nvSpPr>
        <dsp:cNvPr id="0" name=""/>
        <dsp:cNvSpPr/>
      </dsp:nvSpPr>
      <dsp:spPr>
        <a:xfrm>
          <a:off x="7012726" y="3354009"/>
          <a:ext cx="1658209" cy="5678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5B6B9A-FA05-4E5C-B04B-B55A8D9CB47B}">
      <dsp:nvSpPr>
        <dsp:cNvPr id="0" name=""/>
        <dsp:cNvSpPr/>
      </dsp:nvSpPr>
      <dsp:spPr>
        <a:xfrm>
          <a:off x="7112092" y="3448407"/>
          <a:ext cx="1658209" cy="5678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問題得不到改善，自己感到不滿</a:t>
          </a:r>
        </a:p>
      </dsp:txBody>
      <dsp:txXfrm>
        <a:off x="7128725" y="3465040"/>
        <a:ext cx="1624943" cy="534611"/>
      </dsp:txXfrm>
    </dsp:sp>
    <dsp:sp modelId="{EC5153D0-0E8C-4A0B-80CE-80512BE4291E}">
      <dsp:nvSpPr>
        <dsp:cNvPr id="0" name=""/>
        <dsp:cNvSpPr/>
      </dsp:nvSpPr>
      <dsp:spPr>
        <a:xfrm>
          <a:off x="7138446" y="4181976"/>
          <a:ext cx="1406769" cy="5678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BCD1AF5-B0E9-4AD5-864E-21EFE15BFCCC}">
      <dsp:nvSpPr>
        <dsp:cNvPr id="0" name=""/>
        <dsp:cNvSpPr/>
      </dsp:nvSpPr>
      <dsp:spPr>
        <a:xfrm>
          <a:off x="7237812" y="4276374"/>
          <a:ext cx="1406769" cy="5678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影響友誼</a:t>
          </a:r>
          <a:endParaRPr lang="zh-TW" altLang="en-US" sz="1600" b="1" kern="1200" dirty="0"/>
        </a:p>
      </dsp:txBody>
      <dsp:txXfrm>
        <a:off x="7254445" y="4293007"/>
        <a:ext cx="1373503" cy="534611"/>
      </dsp:txXfrm>
    </dsp:sp>
    <dsp:sp modelId="{E5DFA3A8-3B2D-4589-93D7-5E59B98D8543}">
      <dsp:nvSpPr>
        <dsp:cNvPr id="0" name=""/>
        <dsp:cNvSpPr/>
      </dsp:nvSpPr>
      <dsp:spPr>
        <a:xfrm>
          <a:off x="8656424" y="1519374"/>
          <a:ext cx="2505017" cy="730136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63AD06-1BB4-4F60-BB71-A0CE1340E90C}">
      <dsp:nvSpPr>
        <dsp:cNvPr id="0" name=""/>
        <dsp:cNvSpPr/>
      </dsp:nvSpPr>
      <dsp:spPr>
        <a:xfrm>
          <a:off x="8755790" y="1613772"/>
          <a:ext cx="2505017" cy="73013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600" b="1" kern="1200" dirty="0"/>
        </a:p>
      </dsp:txBody>
      <dsp:txXfrm>
        <a:off x="8777175" y="1635157"/>
        <a:ext cx="2462247" cy="687366"/>
      </dsp:txXfrm>
    </dsp:sp>
    <dsp:sp modelId="{62AA9215-2B4F-4B38-B93E-B6DF6D57F97E}">
      <dsp:nvSpPr>
        <dsp:cNvPr id="0" name=""/>
        <dsp:cNvSpPr/>
      </dsp:nvSpPr>
      <dsp:spPr>
        <a:xfrm>
          <a:off x="8549613" y="2509601"/>
          <a:ext cx="894294" cy="5678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283245-0B0D-4520-B237-64C3DD6A41A8}">
      <dsp:nvSpPr>
        <dsp:cNvPr id="0" name=""/>
        <dsp:cNvSpPr/>
      </dsp:nvSpPr>
      <dsp:spPr>
        <a:xfrm>
          <a:off x="8648979" y="2603999"/>
          <a:ext cx="894294" cy="5678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準時完成報告</a:t>
          </a:r>
          <a:endParaRPr lang="zh-TW" altLang="en-US" sz="1600" b="1" kern="1200" dirty="0"/>
        </a:p>
      </dsp:txBody>
      <dsp:txXfrm>
        <a:off x="8665612" y="2620632"/>
        <a:ext cx="861028" cy="534611"/>
      </dsp:txXfrm>
    </dsp:sp>
    <dsp:sp modelId="{C2EE93A5-47EB-4FD8-A198-7BE0AB4AFEFE}">
      <dsp:nvSpPr>
        <dsp:cNvPr id="0" name=""/>
        <dsp:cNvSpPr/>
      </dsp:nvSpPr>
      <dsp:spPr>
        <a:xfrm>
          <a:off x="9642640" y="2509601"/>
          <a:ext cx="1625612" cy="56787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F9498C-D8C5-4C16-9256-702C43281B5B}">
      <dsp:nvSpPr>
        <dsp:cNvPr id="0" name=""/>
        <dsp:cNvSpPr/>
      </dsp:nvSpPr>
      <dsp:spPr>
        <a:xfrm>
          <a:off x="9742006" y="2603999"/>
          <a:ext cx="1625612" cy="5678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smtClean="0"/>
            <a:t>縱容好朋友，加重自己的負擔</a:t>
          </a:r>
          <a:endParaRPr lang="zh-TW" altLang="en-US" sz="1600" b="1" kern="1200" dirty="0"/>
        </a:p>
      </dsp:txBody>
      <dsp:txXfrm>
        <a:off x="9758639" y="2620632"/>
        <a:ext cx="1592346" cy="5346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8190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5589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09072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73330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364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8929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5632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7667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9653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5991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+mj-lt"/>
              <a:buNone/>
            </a:pPr>
            <a:endParaRPr lang="en-US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8174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562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14463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46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4058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2594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817236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64755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26823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8370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8446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86520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0279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78C49-1227-4821-8743-76710773F34E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3F0AF-EECC-4FF8-B6A9-25E29A4B9864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4F3E1-DD01-4E20-B25D-51F65B7636E4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6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27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28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29" name="圖片 128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  <p:grpSp>
        <p:nvGrpSpPr>
          <p:cNvPr id="111" name="Group 1">
            <a:extLst>
              <a:ext uri="{FF2B5EF4-FFF2-40B4-BE49-F238E27FC236}">
                <a16:creationId xmlns:a16="http://schemas.microsoft.com/office/drawing/2014/main" id="{5A77868E-D6DF-4E3A-A6AB-790DB5B4DDCB}"/>
              </a:ext>
            </a:extLst>
          </p:cNvPr>
          <p:cNvGrpSpPr/>
          <p:nvPr userDrawn="1"/>
        </p:nvGrpSpPr>
        <p:grpSpPr>
          <a:xfrm>
            <a:off x="170009" y="336594"/>
            <a:ext cx="12021991" cy="6302546"/>
            <a:chOff x="170032" y="336191"/>
            <a:chExt cx="12023556" cy="6303367"/>
          </a:xfrm>
        </p:grpSpPr>
        <p:grpSp>
          <p:nvGrpSpPr>
            <p:cNvPr id="112" name="Group 2">
              <a:extLst>
                <a:ext uri="{FF2B5EF4-FFF2-40B4-BE49-F238E27FC236}">
                  <a16:creationId xmlns:a16="http://schemas.microsoft.com/office/drawing/2014/main" id="{433A1D81-BF57-49CD-81A1-8664D67CA1BE}"/>
                </a:ext>
              </a:extLst>
            </p:cNvPr>
            <p:cNvGrpSpPr/>
            <p:nvPr/>
          </p:nvGrpSpPr>
          <p:grpSpPr>
            <a:xfrm>
              <a:off x="170032" y="336191"/>
              <a:ext cx="2087992" cy="219794"/>
              <a:chOff x="170032" y="336191"/>
              <a:chExt cx="2087992" cy="219794"/>
            </a:xfrm>
          </p:grpSpPr>
          <p:sp>
            <p:nvSpPr>
              <p:cNvPr id="120" name="Base Shape">
                <a:extLst>
                  <a:ext uri="{FF2B5EF4-FFF2-40B4-BE49-F238E27FC236}">
                    <a16:creationId xmlns:a16="http://schemas.microsoft.com/office/drawing/2014/main" id="{FDAEED5C-66C5-425F-9B6E-99C32A76629F}"/>
                  </a:ext>
                </a:extLst>
              </p:cNvPr>
              <p:cNvSpPr/>
              <p:nvPr/>
            </p:nvSpPr>
            <p:spPr>
              <a:xfrm flipH="1">
                <a:off x="711995" y="336191"/>
                <a:ext cx="1546029" cy="219794"/>
              </a:xfrm>
              <a:prstGeom prst="roundRect">
                <a:avLst>
                  <a:gd name="adj" fmla="val 50000"/>
                </a:avLst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24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sp>
            <p:nvSpPr>
              <p:cNvPr id="121" name="Magnifier Icon">
                <a:extLst>
                  <a:ext uri="{FF2B5EF4-FFF2-40B4-BE49-F238E27FC236}">
                    <a16:creationId xmlns:a16="http://schemas.microsoft.com/office/drawing/2014/main" id="{8C8D62C1-A221-4449-B119-851671F0E1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810790" y="379825"/>
                <a:ext cx="130918" cy="130510"/>
              </a:xfrm>
              <a:custGeom>
                <a:avLst/>
                <a:gdLst>
                  <a:gd name="connsiteX0" fmla="*/ 221428 w 505037"/>
                  <a:gd name="connsiteY0" fmla="*/ 0 h 503464"/>
                  <a:gd name="connsiteX1" fmla="*/ 442856 w 505037"/>
                  <a:gd name="connsiteY1" fmla="*/ 220738 h 503464"/>
                  <a:gd name="connsiteX2" fmla="*/ 409490 w 505037"/>
                  <a:gd name="connsiteY2" fmla="*/ 338667 h 503464"/>
                  <a:gd name="connsiteX3" fmla="*/ 491388 w 505037"/>
                  <a:gd name="connsiteY3" fmla="*/ 423333 h 503464"/>
                  <a:gd name="connsiteX4" fmla="*/ 491388 w 505037"/>
                  <a:gd name="connsiteY4" fmla="*/ 489857 h 503464"/>
                  <a:gd name="connsiteX5" fmla="*/ 424656 w 505037"/>
                  <a:gd name="connsiteY5" fmla="*/ 489857 h 503464"/>
                  <a:gd name="connsiteX6" fmla="*/ 339725 w 505037"/>
                  <a:gd name="connsiteY6" fmla="*/ 405191 h 503464"/>
                  <a:gd name="connsiteX7" fmla="*/ 221428 w 505037"/>
                  <a:gd name="connsiteY7" fmla="*/ 441476 h 503464"/>
                  <a:gd name="connsiteX8" fmla="*/ 0 w 505037"/>
                  <a:gd name="connsiteY8" fmla="*/ 220738 h 503464"/>
                  <a:gd name="connsiteX9" fmla="*/ 221428 w 505037"/>
                  <a:gd name="connsiteY9" fmla="*/ 0 h 503464"/>
                  <a:gd name="connsiteX10" fmla="*/ 219869 w 505037"/>
                  <a:gd name="connsiteY10" fmla="*/ 60325 h 503464"/>
                  <a:gd name="connsiteX11" fmla="*/ 60325 w 505037"/>
                  <a:gd name="connsiteY11" fmla="*/ 219075 h 503464"/>
                  <a:gd name="connsiteX12" fmla="*/ 219869 w 505037"/>
                  <a:gd name="connsiteY12" fmla="*/ 377825 h 503464"/>
                  <a:gd name="connsiteX13" fmla="*/ 379413 w 505037"/>
                  <a:gd name="connsiteY13" fmla="*/ 219075 h 503464"/>
                  <a:gd name="connsiteX14" fmla="*/ 219869 w 505037"/>
                  <a:gd name="connsiteY14" fmla="*/ 60325 h 503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05037" h="503464">
                    <a:moveTo>
                      <a:pt x="221428" y="0"/>
                    </a:moveTo>
                    <a:cubicBezTo>
                      <a:pt x="342758" y="0"/>
                      <a:pt x="442856" y="96762"/>
                      <a:pt x="442856" y="220738"/>
                    </a:cubicBezTo>
                    <a:cubicBezTo>
                      <a:pt x="442856" y="263072"/>
                      <a:pt x="430722" y="305405"/>
                      <a:pt x="409490" y="338667"/>
                    </a:cubicBezTo>
                    <a:cubicBezTo>
                      <a:pt x="491388" y="423333"/>
                      <a:pt x="491388" y="423333"/>
                      <a:pt x="491388" y="423333"/>
                    </a:cubicBezTo>
                    <a:cubicBezTo>
                      <a:pt x="509587" y="441476"/>
                      <a:pt x="509587" y="471714"/>
                      <a:pt x="491388" y="489857"/>
                    </a:cubicBezTo>
                    <a:cubicBezTo>
                      <a:pt x="473188" y="508000"/>
                      <a:pt x="442856" y="508000"/>
                      <a:pt x="424656" y="489857"/>
                    </a:cubicBezTo>
                    <a:cubicBezTo>
                      <a:pt x="339725" y="405191"/>
                      <a:pt x="339725" y="405191"/>
                      <a:pt x="339725" y="405191"/>
                    </a:cubicBezTo>
                    <a:cubicBezTo>
                      <a:pt x="306359" y="426357"/>
                      <a:pt x="266927" y="441476"/>
                      <a:pt x="221428" y="441476"/>
                    </a:cubicBezTo>
                    <a:cubicBezTo>
                      <a:pt x="100098" y="441476"/>
                      <a:pt x="0" y="341691"/>
                      <a:pt x="0" y="220738"/>
                    </a:cubicBezTo>
                    <a:cubicBezTo>
                      <a:pt x="0" y="96762"/>
                      <a:pt x="100098" y="0"/>
                      <a:pt x="221428" y="0"/>
                    </a:cubicBezTo>
                    <a:close/>
                    <a:moveTo>
                      <a:pt x="219869" y="60325"/>
                    </a:moveTo>
                    <a:cubicBezTo>
                      <a:pt x="131755" y="60325"/>
                      <a:pt x="60325" y="131400"/>
                      <a:pt x="60325" y="219075"/>
                    </a:cubicBezTo>
                    <a:cubicBezTo>
                      <a:pt x="60325" y="306750"/>
                      <a:pt x="131755" y="377825"/>
                      <a:pt x="219869" y="377825"/>
                    </a:cubicBezTo>
                    <a:cubicBezTo>
                      <a:pt x="307983" y="377825"/>
                      <a:pt x="379413" y="306750"/>
                      <a:pt x="379413" y="219075"/>
                    </a:cubicBezTo>
                    <a:cubicBezTo>
                      <a:pt x="379413" y="131400"/>
                      <a:pt x="307983" y="60325"/>
                      <a:pt x="219869" y="6032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224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sp>
            <p:nvSpPr>
              <p:cNvPr id="122" name="PpHeader">
                <a:extLst>
                  <a:ext uri="{FF2B5EF4-FFF2-40B4-BE49-F238E27FC236}">
                    <a16:creationId xmlns:a16="http://schemas.microsoft.com/office/drawing/2014/main" id="{86EDE788-9E51-4D65-BFA2-6631D50CAFF9}"/>
                  </a:ext>
                </a:extLst>
              </p:cNvPr>
              <p:cNvSpPr/>
              <p:nvPr/>
            </p:nvSpPr>
            <p:spPr>
              <a:xfrm>
                <a:off x="170032" y="362017"/>
                <a:ext cx="282280" cy="168142"/>
              </a:xfrm>
              <a:custGeom>
                <a:avLst/>
                <a:gdLst>
                  <a:gd name="connsiteX0" fmla="*/ 232966 w 249725"/>
                  <a:gd name="connsiteY0" fmla="*/ 82125 h 142460"/>
                  <a:gd name="connsiteX1" fmla="*/ 15084 w 249725"/>
                  <a:gd name="connsiteY1" fmla="*/ 82125 h 142460"/>
                  <a:gd name="connsiteX2" fmla="*/ 0 w 249725"/>
                  <a:gd name="connsiteY2" fmla="*/ 67040 h 142460"/>
                  <a:gd name="connsiteX3" fmla="*/ 15084 w 249725"/>
                  <a:gd name="connsiteY3" fmla="*/ 50280 h 142460"/>
                  <a:gd name="connsiteX4" fmla="*/ 232966 w 249725"/>
                  <a:gd name="connsiteY4" fmla="*/ 50280 h 142460"/>
                  <a:gd name="connsiteX5" fmla="*/ 248050 w 249725"/>
                  <a:gd name="connsiteY5" fmla="*/ 65364 h 142460"/>
                  <a:gd name="connsiteX6" fmla="*/ 232966 w 249725"/>
                  <a:gd name="connsiteY6" fmla="*/ 82125 h 142460"/>
                  <a:gd name="connsiteX7" fmla="*/ 232966 w 249725"/>
                  <a:gd name="connsiteY7" fmla="*/ 30168 h 142460"/>
                  <a:gd name="connsiteX8" fmla="*/ 248050 w 249725"/>
                  <a:gd name="connsiteY8" fmla="*/ 15084 h 142460"/>
                  <a:gd name="connsiteX9" fmla="*/ 232966 w 249725"/>
                  <a:gd name="connsiteY9" fmla="*/ 0 h 142460"/>
                  <a:gd name="connsiteX10" fmla="*/ 15084 w 249725"/>
                  <a:gd name="connsiteY10" fmla="*/ 0 h 142460"/>
                  <a:gd name="connsiteX11" fmla="*/ 0 w 249725"/>
                  <a:gd name="connsiteY11" fmla="*/ 15084 h 142460"/>
                  <a:gd name="connsiteX12" fmla="*/ 15084 w 249725"/>
                  <a:gd name="connsiteY12" fmla="*/ 30168 h 142460"/>
                  <a:gd name="connsiteX13" fmla="*/ 232966 w 249725"/>
                  <a:gd name="connsiteY13" fmla="*/ 30168 h 142460"/>
                  <a:gd name="connsiteX14" fmla="*/ 179333 w 249725"/>
                  <a:gd name="connsiteY14" fmla="*/ 127377 h 142460"/>
                  <a:gd name="connsiteX15" fmla="*/ 164249 w 249725"/>
                  <a:gd name="connsiteY15" fmla="*/ 112293 h 142460"/>
                  <a:gd name="connsiteX16" fmla="*/ 15084 w 249725"/>
                  <a:gd name="connsiteY16" fmla="*/ 112293 h 142460"/>
                  <a:gd name="connsiteX17" fmla="*/ 0 w 249725"/>
                  <a:gd name="connsiteY17" fmla="*/ 127377 h 142460"/>
                  <a:gd name="connsiteX18" fmla="*/ 15084 w 249725"/>
                  <a:gd name="connsiteY18" fmla="*/ 142461 h 142460"/>
                  <a:gd name="connsiteX19" fmla="*/ 164249 w 249725"/>
                  <a:gd name="connsiteY19" fmla="*/ 142461 h 142460"/>
                  <a:gd name="connsiteX20" fmla="*/ 179333 w 249725"/>
                  <a:gd name="connsiteY20" fmla="*/ 127377 h 142460"/>
                  <a:gd name="connsiteX21" fmla="*/ 249726 w 249725"/>
                  <a:gd name="connsiteY21" fmla="*/ 127377 h 142460"/>
                  <a:gd name="connsiteX22" fmla="*/ 234642 w 249725"/>
                  <a:gd name="connsiteY22" fmla="*/ 112293 h 142460"/>
                  <a:gd name="connsiteX23" fmla="*/ 209502 w 249725"/>
                  <a:gd name="connsiteY23" fmla="*/ 112293 h 142460"/>
                  <a:gd name="connsiteX24" fmla="*/ 194418 w 249725"/>
                  <a:gd name="connsiteY24" fmla="*/ 127377 h 142460"/>
                  <a:gd name="connsiteX25" fmla="*/ 209502 w 249725"/>
                  <a:gd name="connsiteY25" fmla="*/ 142461 h 142460"/>
                  <a:gd name="connsiteX26" fmla="*/ 234642 w 249725"/>
                  <a:gd name="connsiteY26" fmla="*/ 142461 h 142460"/>
                  <a:gd name="connsiteX27" fmla="*/ 249726 w 249725"/>
                  <a:gd name="connsiteY27" fmla="*/ 127377 h 142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49725" h="142460">
                    <a:moveTo>
                      <a:pt x="232966" y="82125"/>
                    </a:moveTo>
                    <a:lnTo>
                      <a:pt x="15084" y="82125"/>
                    </a:lnTo>
                    <a:cubicBezTo>
                      <a:pt x="6704" y="82125"/>
                      <a:pt x="0" y="75421"/>
                      <a:pt x="0" y="67040"/>
                    </a:cubicBezTo>
                    <a:cubicBezTo>
                      <a:pt x="0" y="58660"/>
                      <a:pt x="6704" y="50280"/>
                      <a:pt x="15084" y="50280"/>
                    </a:cubicBezTo>
                    <a:lnTo>
                      <a:pt x="232966" y="50280"/>
                    </a:lnTo>
                    <a:cubicBezTo>
                      <a:pt x="241346" y="50280"/>
                      <a:pt x="248050" y="56984"/>
                      <a:pt x="248050" y="65364"/>
                    </a:cubicBezTo>
                    <a:cubicBezTo>
                      <a:pt x="248050" y="73744"/>
                      <a:pt x="241346" y="82125"/>
                      <a:pt x="232966" y="82125"/>
                    </a:cubicBezTo>
                    <a:close/>
                    <a:moveTo>
                      <a:pt x="232966" y="30168"/>
                    </a:moveTo>
                    <a:cubicBezTo>
                      <a:pt x="241346" y="30168"/>
                      <a:pt x="248050" y="23464"/>
                      <a:pt x="248050" y="15084"/>
                    </a:cubicBezTo>
                    <a:cubicBezTo>
                      <a:pt x="248050" y="6704"/>
                      <a:pt x="241346" y="0"/>
                      <a:pt x="232966" y="0"/>
                    </a:cubicBezTo>
                    <a:lnTo>
                      <a:pt x="15084" y="0"/>
                    </a:lnTo>
                    <a:cubicBezTo>
                      <a:pt x="6704" y="0"/>
                      <a:pt x="0" y="6704"/>
                      <a:pt x="0" y="15084"/>
                    </a:cubicBezTo>
                    <a:cubicBezTo>
                      <a:pt x="0" y="23464"/>
                      <a:pt x="6704" y="30168"/>
                      <a:pt x="15084" y="30168"/>
                    </a:cubicBezTo>
                    <a:lnTo>
                      <a:pt x="232966" y="30168"/>
                    </a:lnTo>
                    <a:close/>
                    <a:moveTo>
                      <a:pt x="179333" y="127377"/>
                    </a:moveTo>
                    <a:cubicBezTo>
                      <a:pt x="179333" y="118997"/>
                      <a:pt x="172629" y="112293"/>
                      <a:pt x="164249" y="112293"/>
                    </a:cubicBezTo>
                    <a:lnTo>
                      <a:pt x="15084" y="112293"/>
                    </a:lnTo>
                    <a:cubicBezTo>
                      <a:pt x="6704" y="112293"/>
                      <a:pt x="0" y="118997"/>
                      <a:pt x="0" y="127377"/>
                    </a:cubicBezTo>
                    <a:cubicBezTo>
                      <a:pt x="0" y="135757"/>
                      <a:pt x="6704" y="142461"/>
                      <a:pt x="15084" y="142461"/>
                    </a:cubicBezTo>
                    <a:lnTo>
                      <a:pt x="164249" y="142461"/>
                    </a:lnTo>
                    <a:cubicBezTo>
                      <a:pt x="172629" y="142461"/>
                      <a:pt x="179333" y="135757"/>
                      <a:pt x="179333" y="127377"/>
                    </a:cubicBezTo>
                    <a:close/>
                    <a:moveTo>
                      <a:pt x="249726" y="127377"/>
                    </a:moveTo>
                    <a:cubicBezTo>
                      <a:pt x="249726" y="118997"/>
                      <a:pt x="243022" y="112293"/>
                      <a:pt x="234642" y="112293"/>
                    </a:cubicBezTo>
                    <a:lnTo>
                      <a:pt x="209502" y="112293"/>
                    </a:lnTo>
                    <a:cubicBezTo>
                      <a:pt x="201122" y="112293"/>
                      <a:pt x="194418" y="118997"/>
                      <a:pt x="194418" y="127377"/>
                    </a:cubicBezTo>
                    <a:cubicBezTo>
                      <a:pt x="194418" y="135757"/>
                      <a:pt x="201122" y="142461"/>
                      <a:pt x="209502" y="142461"/>
                    </a:cubicBezTo>
                    <a:lnTo>
                      <a:pt x="234642" y="142461"/>
                    </a:lnTo>
                    <a:cubicBezTo>
                      <a:pt x="243022" y="142461"/>
                      <a:pt x="249726" y="135757"/>
                      <a:pt x="249726" y="12737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 sz="1224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114" name="Group 4">
              <a:extLst>
                <a:ext uri="{FF2B5EF4-FFF2-40B4-BE49-F238E27FC236}">
                  <a16:creationId xmlns:a16="http://schemas.microsoft.com/office/drawing/2014/main" id="{592F228A-3B22-4382-9A73-DBE2622653D4}"/>
                </a:ext>
              </a:extLst>
            </p:cNvPr>
            <p:cNvGrpSpPr/>
            <p:nvPr/>
          </p:nvGrpSpPr>
          <p:grpSpPr>
            <a:xfrm>
              <a:off x="11595100" y="6198845"/>
              <a:ext cx="598488" cy="440713"/>
              <a:chOff x="11595100" y="6198845"/>
              <a:chExt cx="598488" cy="440713"/>
            </a:xfrm>
          </p:grpSpPr>
          <p:sp>
            <p:nvSpPr>
              <p:cNvPr id="115" name="Shape">
                <a:extLst>
                  <a:ext uri="{FF2B5EF4-FFF2-40B4-BE49-F238E27FC236}">
                    <a16:creationId xmlns:a16="http://schemas.microsoft.com/office/drawing/2014/main" id="{0036A6BF-6600-41EC-8559-17901C01A67E}"/>
                  </a:ext>
                </a:extLst>
              </p:cNvPr>
              <p:cNvSpPr/>
              <p:nvPr/>
            </p:nvSpPr>
            <p:spPr>
              <a:xfrm>
                <a:off x="11595100" y="6198845"/>
                <a:ext cx="598488" cy="440713"/>
              </a:xfrm>
              <a:custGeom>
                <a:avLst/>
                <a:gdLst>
                  <a:gd name="connsiteX0" fmla="*/ 262532 w 709613"/>
                  <a:gd name="connsiteY0" fmla="*/ 0 h 522541"/>
                  <a:gd name="connsiteX1" fmla="*/ 485937 w 709613"/>
                  <a:gd name="connsiteY1" fmla="*/ 126218 h 522541"/>
                  <a:gd name="connsiteX2" fmla="*/ 570503 w 709613"/>
                  <a:gd name="connsiteY2" fmla="*/ 135053 h 522541"/>
                  <a:gd name="connsiteX3" fmla="*/ 705556 w 709613"/>
                  <a:gd name="connsiteY3" fmla="*/ 75731 h 522541"/>
                  <a:gd name="connsiteX4" fmla="*/ 709613 w 709613"/>
                  <a:gd name="connsiteY4" fmla="*/ 76142 h 522541"/>
                  <a:gd name="connsiteX5" fmla="*/ 709613 w 709613"/>
                  <a:gd name="connsiteY5" fmla="*/ 446527 h 522541"/>
                  <a:gd name="connsiteX6" fmla="*/ 706818 w 709613"/>
                  <a:gd name="connsiteY6" fmla="*/ 446810 h 522541"/>
                  <a:gd name="connsiteX7" fmla="*/ 571765 w 709613"/>
                  <a:gd name="connsiteY7" fmla="*/ 387488 h 522541"/>
                  <a:gd name="connsiteX8" fmla="*/ 487199 w 709613"/>
                  <a:gd name="connsiteY8" fmla="*/ 396323 h 522541"/>
                  <a:gd name="connsiteX9" fmla="*/ 262532 w 709613"/>
                  <a:gd name="connsiteY9" fmla="*/ 522541 h 522541"/>
                  <a:gd name="connsiteX10" fmla="*/ 0 w 709613"/>
                  <a:gd name="connsiteY10" fmla="*/ 261270 h 522541"/>
                  <a:gd name="connsiteX11" fmla="*/ 262532 w 709613"/>
                  <a:gd name="connsiteY11" fmla="*/ 0 h 522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09613" h="522541">
                    <a:moveTo>
                      <a:pt x="262532" y="0"/>
                    </a:moveTo>
                    <a:cubicBezTo>
                      <a:pt x="357195" y="0"/>
                      <a:pt x="440499" y="50487"/>
                      <a:pt x="485937" y="126218"/>
                    </a:cubicBezTo>
                    <a:cubicBezTo>
                      <a:pt x="504870" y="156510"/>
                      <a:pt x="546522" y="161558"/>
                      <a:pt x="570503" y="135053"/>
                    </a:cubicBezTo>
                    <a:cubicBezTo>
                      <a:pt x="604582" y="98450"/>
                      <a:pt x="652544" y="75731"/>
                      <a:pt x="705556" y="75731"/>
                    </a:cubicBezTo>
                    <a:lnTo>
                      <a:pt x="709613" y="76142"/>
                    </a:lnTo>
                    <a:lnTo>
                      <a:pt x="709613" y="446527"/>
                    </a:lnTo>
                    <a:lnTo>
                      <a:pt x="706818" y="446810"/>
                    </a:lnTo>
                    <a:cubicBezTo>
                      <a:pt x="653806" y="446810"/>
                      <a:pt x="605844" y="424091"/>
                      <a:pt x="571765" y="387488"/>
                    </a:cubicBezTo>
                    <a:cubicBezTo>
                      <a:pt x="547784" y="360982"/>
                      <a:pt x="506132" y="366031"/>
                      <a:pt x="487199" y="396323"/>
                    </a:cubicBezTo>
                    <a:cubicBezTo>
                      <a:pt x="440499" y="472054"/>
                      <a:pt x="357195" y="522541"/>
                      <a:pt x="262532" y="522541"/>
                    </a:cubicBezTo>
                    <a:cubicBezTo>
                      <a:pt x="117382" y="522541"/>
                      <a:pt x="0" y="405158"/>
                      <a:pt x="0" y="261270"/>
                    </a:cubicBezTo>
                    <a:cubicBezTo>
                      <a:pt x="0" y="117382"/>
                      <a:pt x="117382" y="0"/>
                      <a:pt x="2625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61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sp>
            <p:nvSpPr>
              <p:cNvPr id="116" name="Oval 6">
                <a:extLst>
                  <a:ext uri="{FF2B5EF4-FFF2-40B4-BE49-F238E27FC236}">
                    <a16:creationId xmlns:a16="http://schemas.microsoft.com/office/drawing/2014/main" id="{40AF5DDC-90EE-4114-BEB6-D520D40E3EC2}"/>
                  </a:ext>
                </a:extLst>
              </p:cNvPr>
              <p:cNvSpPr/>
              <p:nvPr/>
            </p:nvSpPr>
            <p:spPr>
              <a:xfrm>
                <a:off x="11641291" y="6241006"/>
                <a:ext cx="352132" cy="3521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9174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辨識「評述性話語」類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矩形 12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1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32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33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34" name="圖片 133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899" y="336594"/>
            <a:ext cx="2088000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14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/>
        </p:nvGrpSpPr>
        <p:grpSpPr>
          <a:xfrm>
            <a:off x="11593590" y="6198484"/>
            <a:ext cx="598410" cy="440656"/>
            <a:chOff x="11595100" y="6198845"/>
            <a:chExt cx="598488" cy="440713"/>
          </a:xfrm>
        </p:grpSpPr>
        <p:sp>
          <p:nvSpPr>
            <p:cNvPr id="115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16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文字方塊 15"/>
          <p:cNvSpPr txBox="1"/>
          <p:nvPr userDrawn="1"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辨識「評述性話語」類型</a:t>
            </a:r>
          </a:p>
        </p:txBody>
      </p:sp>
    </p:spTree>
    <p:extLst>
      <p:ext uri="{BB962C8B-B14F-4D97-AF65-F5344CB8AC3E}">
        <p14:creationId xmlns:p14="http://schemas.microsoft.com/office/powerpoint/2010/main" val="3632672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矩形 12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1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32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33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34" name="圖片 133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14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/>
        </p:nvGrpSpPr>
        <p:grpSpPr>
          <a:xfrm>
            <a:off x="11593590" y="6198484"/>
            <a:ext cx="598410" cy="440656"/>
            <a:chOff x="11595100" y="6198845"/>
            <a:chExt cx="598488" cy="440713"/>
          </a:xfrm>
        </p:grpSpPr>
        <p:sp>
          <p:nvSpPr>
            <p:cNvPr id="115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16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</a:p>
        </p:txBody>
      </p:sp>
    </p:spTree>
    <p:extLst>
      <p:ext uri="{BB962C8B-B14F-4D97-AF65-F5344CB8AC3E}">
        <p14:creationId xmlns:p14="http://schemas.microsoft.com/office/powerpoint/2010/main" val="459352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9011E-2ABA-4D99-91EC-435A644E236B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D784-9BA2-40EA-BC95-3760ACA48F34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0EF30-1C9C-449A-8A29-B8427D57E9A9}" type="datetime1">
              <a:rPr lang="en-US" smtClean="0"/>
              <a:t>10/4/2023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E60E-A61C-4FA5-AB59-87FCB4708EA9}" type="datetime1">
              <a:rPr lang="en-US" smtClean="0"/>
              <a:t>10/4/2023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642E4-CC72-4F3B-8077-35A53E651FCE}" type="datetime1">
              <a:rPr lang="en-US" smtClean="0"/>
              <a:t>10/4/2023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8AC80-E9C6-4E27-8FC1-BF7772EB6799}" type="datetime1">
              <a:rPr lang="en-US" smtClean="0"/>
              <a:t>10/4/2023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E6B54-B6C5-4B72-8D02-7C260018F226}" type="datetime1">
              <a:rPr lang="en-US" smtClean="0"/>
              <a:t>10/4/2023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1267-AC00-4230-A151-FC14C55CBC69}" type="datetime1">
              <a:rPr lang="en-US" smtClean="0"/>
              <a:t>10/4/2023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1C3D6-F465-4B86-B255-9CE197E32E22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10.xml"/><Relationship Id="rId3" Type="http://schemas.openxmlformats.org/officeDocument/2006/relationships/image" Target="../media/image4.emf"/><Relationship Id="rId7" Type="http://schemas.openxmlformats.org/officeDocument/2006/relationships/slide" Target="slide18.xml"/><Relationship Id="rId12" Type="http://schemas.openxmlformats.org/officeDocument/2006/relationships/slide" Target="slide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17.xml"/><Relationship Id="rId11" Type="http://schemas.openxmlformats.org/officeDocument/2006/relationships/image" Target="../media/image5.emf"/><Relationship Id="rId5" Type="http://schemas.openxmlformats.org/officeDocument/2006/relationships/slide" Target="slide15.xml"/><Relationship Id="rId10" Type="http://schemas.openxmlformats.org/officeDocument/2006/relationships/slide" Target="slide24.xml"/><Relationship Id="rId4" Type="http://schemas.openxmlformats.org/officeDocument/2006/relationships/slide" Target="slide14.xml"/><Relationship Id="rId9" Type="http://schemas.openxmlformats.org/officeDocument/2006/relationships/slide" Target="slide2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981199" y="1119686"/>
            <a:ext cx="7453087" cy="4764567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矩形 7"/>
          <p:cNvSpPr/>
          <p:nvPr/>
        </p:nvSpPr>
        <p:spPr>
          <a:xfrm>
            <a:off x="2373084" y="1402715"/>
            <a:ext cx="7453087" cy="476456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文字方塊 9"/>
          <p:cNvSpPr txBox="1"/>
          <p:nvPr/>
        </p:nvSpPr>
        <p:spPr>
          <a:xfrm>
            <a:off x="2884713" y="1836240"/>
            <a:ext cx="633154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6000" dirty="0" smtClean="0">
                <a:latin typeface="+mn-ea"/>
              </a:rPr>
              <a:t>6. </a:t>
            </a:r>
            <a:r>
              <a:rPr lang="zh-TW" altLang="en-US" sz="6000" b="1" dirty="0" smtClean="0">
                <a:latin typeface="+mn-ea"/>
              </a:rPr>
              <a:t>解難 訓練簡報</a:t>
            </a:r>
            <a:endParaRPr lang="en-US" altLang="zh-TW" sz="6000" b="1" dirty="0" smtClean="0">
              <a:latin typeface="+mn-ea"/>
            </a:endParaRPr>
          </a:p>
          <a:p>
            <a:r>
              <a:rPr lang="zh-TW" altLang="en-US" sz="6000" b="1" dirty="0">
                <a:latin typeface="+mn-ea"/>
              </a:rPr>
              <a:t>（</a:t>
            </a:r>
            <a:r>
              <a:rPr lang="zh-TW" altLang="en-US" sz="6000" b="1" smtClean="0">
                <a:latin typeface="+mn-ea"/>
              </a:rPr>
              <a:t>示例二）</a:t>
            </a:r>
            <a:endParaRPr lang="en-US" sz="6000" dirty="0">
              <a:latin typeface="+mn-ea"/>
            </a:endParaRPr>
          </a:p>
        </p:txBody>
      </p:sp>
      <p:sp>
        <p:nvSpPr>
          <p:cNvPr id="11" name="投影片編號版面配置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</a:t>
            </a:fld>
            <a:endParaRPr lang="en-US" dirty="0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2376" y="3720861"/>
            <a:ext cx="2221910" cy="2221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73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22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26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3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24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10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848018" y="2169000"/>
            <a:ext cx="10495964" cy="25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小組專題研習的組長發現他的好朋友一直以忙碌為理由，遲遲未完成負責的專題部分，出席研習會議時也馬虎了事，而距離遞交小組專題研習報告的限期尚餘一周。請說出組長面對的問題，以及建議不同的處理方法。</a:t>
            </a:r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9260598" y="1886542"/>
            <a:ext cx="1980000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04772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24">
            <a:extLst>
              <a:ext uri="{FF2B5EF4-FFF2-40B4-BE49-F238E27FC236}">
                <a16:creationId xmlns:a16="http://schemas.microsoft.com/office/drawing/2014/main" id="{215171FD-0EAB-4CDE-92FD-CF32DF6221E3}"/>
              </a:ext>
            </a:extLst>
          </p:cNvPr>
          <p:cNvSpPr/>
          <p:nvPr/>
        </p:nvSpPr>
        <p:spPr>
          <a:xfrm>
            <a:off x="3792000" y="2398388"/>
            <a:ext cx="4608000" cy="2802326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5875">
            <a:solidFill>
              <a:schemeClr val="bg1">
                <a:lumMod val="75000"/>
              </a:schemeClr>
            </a:solidFill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9" name="RightSub">
            <a:extLst>
              <a:ext uri="{FF2B5EF4-FFF2-40B4-BE49-F238E27FC236}">
                <a16:creationId xmlns:a16="http://schemas.microsoft.com/office/drawing/2014/main" id="{E7DA61E7-454A-42E3-8AB8-350B61515A16}"/>
              </a:ext>
            </a:extLst>
          </p:cNvPr>
          <p:cNvSpPr txBox="1"/>
          <p:nvPr/>
        </p:nvSpPr>
        <p:spPr>
          <a:xfrm>
            <a:off x="5275263" y="2416212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TW" altLang="en-US" sz="3200" dirty="0">
                <a:ln w="0"/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標誌字詞</a:t>
            </a:r>
            <a:endParaRPr lang="en-ID" sz="3200" dirty="0">
              <a:ln w="0"/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11</a:t>
            </a:fld>
            <a:endParaRPr lang="en-US" dirty="0"/>
          </a:p>
        </p:txBody>
      </p:sp>
      <p:sp>
        <p:nvSpPr>
          <p:cNvPr id="75" name="圓角矩形 74"/>
          <p:cNvSpPr/>
          <p:nvPr/>
        </p:nvSpPr>
        <p:spPr>
          <a:xfrm>
            <a:off x="5093003" y="3137350"/>
            <a:ext cx="2005994" cy="468000"/>
          </a:xfrm>
          <a:prstGeom prst="roundRect">
            <a:avLst/>
          </a:prstGeom>
          <a:ln w="28575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r>
              <a:rPr lang="zh-TW" altLang="en-US" sz="24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問題</a:t>
            </a:r>
            <a:endParaRPr lang="zh-TW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50" name="群組 49"/>
          <p:cNvGrpSpPr/>
          <p:nvPr/>
        </p:nvGrpSpPr>
        <p:grpSpPr>
          <a:xfrm>
            <a:off x="3783942" y="5930438"/>
            <a:ext cx="4624117" cy="486159"/>
            <a:chOff x="-223397" y="4695810"/>
            <a:chExt cx="3099600" cy="510465"/>
          </a:xfrm>
        </p:grpSpPr>
        <p:sp>
          <p:nvSpPr>
            <p:cNvPr id="63" name="圓角矩形 62"/>
            <p:cNvSpPr/>
            <p:nvPr/>
          </p:nvSpPr>
          <p:spPr>
            <a:xfrm>
              <a:off x="-223397" y="4705343"/>
              <a:ext cx="3099600" cy="491398"/>
            </a:xfrm>
            <a:prstGeom prst="roundRect">
              <a:avLst/>
            </a:prstGeom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40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64" name="TextBox">
              <a:extLst>
                <a:ext uri="{FF2B5EF4-FFF2-40B4-BE49-F238E27FC236}">
                  <a16:creationId xmlns:a16="http://schemas.microsoft.com/office/drawing/2014/main" id="{866FB4C6-940D-43AA-BCF1-C9BE95B13E64}"/>
                </a:ext>
              </a:extLst>
            </p:cNvPr>
            <p:cNvSpPr txBox="1"/>
            <p:nvPr/>
          </p:nvSpPr>
          <p:spPr>
            <a:xfrm>
              <a:off x="-114835" y="4695810"/>
              <a:ext cx="2916994" cy="5104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dist">
                <a:lnSpc>
                  <a:spcPct val="150000"/>
                </a:lnSpc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/>
              <a:r>
                <a:rPr lang="zh-TW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所要求的</a:t>
              </a:r>
              <a:r>
                <a:rPr lang="zh-TW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評述性</a:t>
              </a:r>
              <a:r>
                <a:rPr lang="zh-TW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話語類型：解難</a:t>
              </a:r>
              <a:endParaRPr lang="zh-TW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65" name="向下箭號圖說文字 64"/>
          <p:cNvSpPr/>
          <p:nvPr/>
        </p:nvSpPr>
        <p:spPr>
          <a:xfrm>
            <a:off x="4257770" y="3007432"/>
            <a:ext cx="3676461" cy="2846185"/>
          </a:xfrm>
          <a:prstGeom prst="downArrowCallout">
            <a:avLst>
              <a:gd name="adj1" fmla="val 11787"/>
              <a:gd name="adj2" fmla="val 26321"/>
              <a:gd name="adj3" fmla="val 20155"/>
              <a:gd name="adj4" fmla="val 63656"/>
            </a:avLst>
          </a:prstGeom>
          <a:noFill/>
          <a:ln w="57150"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0" name="圓角矩形 29"/>
          <p:cNvSpPr/>
          <p:nvPr/>
        </p:nvSpPr>
        <p:spPr>
          <a:xfrm>
            <a:off x="5093003" y="3676355"/>
            <a:ext cx="2005994" cy="468000"/>
          </a:xfrm>
          <a:prstGeom prst="roundRect">
            <a:avLst/>
          </a:prstGeom>
          <a:ln w="28575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r>
              <a:rPr lang="zh-TW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建議</a:t>
            </a:r>
            <a:endParaRPr lang="zh-TW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32" name="群組 31"/>
          <p:cNvGrpSpPr/>
          <p:nvPr/>
        </p:nvGrpSpPr>
        <p:grpSpPr>
          <a:xfrm>
            <a:off x="984000" y="1173554"/>
            <a:ext cx="10224000" cy="1227276"/>
            <a:chOff x="516000" y="1260640"/>
            <a:chExt cx="11160000" cy="1227276"/>
          </a:xfrm>
        </p:grpSpPr>
        <p:sp>
          <p:nvSpPr>
            <p:cNvPr id="35" name="Rectangle: Rounded Corners 32">
              <a:extLst>
                <a:ext uri="{FF2B5EF4-FFF2-40B4-BE49-F238E27FC236}">
                  <a16:creationId xmlns:a16="http://schemas.microsoft.com/office/drawing/2014/main" id="{B6477AE2-8317-421F-9149-3BA0B1ED8B95}"/>
                </a:ext>
              </a:extLst>
            </p:cNvPr>
            <p:cNvSpPr>
              <a:spLocks/>
            </p:cNvSpPr>
            <p:nvPr/>
          </p:nvSpPr>
          <p:spPr>
            <a:xfrm>
              <a:off x="516000" y="1260640"/>
              <a:ext cx="11160000" cy="1152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317500" rotWithShape="0">
                <a:scrgbClr r="0" g="0" b="0">
                  <a:alpha val="20000"/>
                </a:sc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37" name="文字方塊 36"/>
            <p:cNvSpPr txBox="1"/>
            <p:nvPr/>
          </p:nvSpPr>
          <p:spPr>
            <a:xfrm>
              <a:off x="660000" y="1287587"/>
              <a:ext cx="108720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lvl="1" indent="0" algn="ctr">
                <a:buNone/>
              </a:pPr>
              <a:r>
                <a:rPr lang="zh-TW" altLang="en-US" sz="24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小組</a:t>
              </a:r>
              <a:r>
                <a:rPr lang="zh-TW" altLang="en-US" sz="2400" b="1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專題研習的</a:t>
              </a:r>
              <a:r>
                <a:rPr lang="zh-TW" altLang="en-US" sz="24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組長發現</a:t>
              </a:r>
              <a:r>
                <a:rPr lang="zh-TW" altLang="en-US" sz="2400" b="1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他的好朋友一直以忙碌為理由，</a:t>
              </a:r>
              <a:r>
                <a:rPr lang="zh-TW" altLang="en-US" sz="24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遲遲未完</a:t>
              </a:r>
              <a:r>
                <a:rPr lang="zh-TW" altLang="en-US" sz="2400" b="1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成負責的專題部分，出席研習會議時也馬虎了事，而距離遞交小組專題研習報告的限期尚餘一周。請</a:t>
              </a:r>
              <a:r>
                <a:rPr lang="zh-TW" altLang="en-US" sz="24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說出組長面對</a:t>
              </a:r>
              <a:r>
                <a:rPr lang="zh-TW" altLang="en-US" sz="2400" b="1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的問題，以及建議不同的處理方法</a:t>
              </a:r>
              <a:r>
                <a:rPr lang="zh-TW" altLang="en-US" sz="24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。</a:t>
              </a:r>
              <a:endParaRPr lang="zh-TW" altLang="en-US" sz="2400" b="1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3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9567126" y="595831"/>
            <a:ext cx="2520000" cy="6327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4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7" name="圓角矩形 16"/>
          <p:cNvSpPr/>
          <p:nvPr/>
        </p:nvSpPr>
        <p:spPr>
          <a:xfrm>
            <a:off x="6241337" y="1981238"/>
            <a:ext cx="612000" cy="3240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圓角矩形 39"/>
          <p:cNvSpPr/>
          <p:nvPr/>
        </p:nvSpPr>
        <p:spPr>
          <a:xfrm>
            <a:off x="9904263" y="1984938"/>
            <a:ext cx="612000" cy="3240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3779" y="583931"/>
            <a:ext cx="3761062" cy="61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辨識標誌字詞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9" name="圓角矩形 18"/>
          <p:cNvSpPr/>
          <p:nvPr/>
        </p:nvSpPr>
        <p:spPr>
          <a:xfrm>
            <a:off x="7775417" y="1978544"/>
            <a:ext cx="612000" cy="32400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圓角矩形 19"/>
          <p:cNvSpPr/>
          <p:nvPr/>
        </p:nvSpPr>
        <p:spPr>
          <a:xfrm>
            <a:off x="5093003" y="4210162"/>
            <a:ext cx="2005994" cy="468000"/>
          </a:xfrm>
          <a:prstGeom prst="roundRect">
            <a:avLst/>
          </a:prstGeom>
          <a:ln w="28575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r>
              <a:rPr lang="zh-TW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方法</a:t>
            </a:r>
            <a:endParaRPr lang="zh-TW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89489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65" grpId="0" animBg="1"/>
      <p:bldP spid="30" grpId="0" animBg="1"/>
      <p:bldP spid="17" grpId="0" animBg="1"/>
      <p:bldP spid="40" grpId="0" animBg="1"/>
      <p:bldP spid="19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3068558" y="1483228"/>
            <a:ext cx="6054884" cy="4090652"/>
            <a:chOff x="1625343" y="1483228"/>
            <a:chExt cx="6054884" cy="4090652"/>
          </a:xfrm>
        </p:grpSpPr>
        <p:grpSp>
          <p:nvGrpSpPr>
            <p:cNvPr id="33" name="群組 32"/>
            <p:cNvGrpSpPr/>
            <p:nvPr/>
          </p:nvGrpSpPr>
          <p:grpSpPr>
            <a:xfrm rot="16200000">
              <a:off x="4355327" y="2600883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4" name="向右箭號 43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5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4728227" y="1483228"/>
              <a:ext cx="2952000" cy="4090652"/>
              <a:chOff x="4728227" y="1784178"/>
              <a:chExt cx="2845942" cy="4541560"/>
            </a:xfrm>
          </p:grpSpPr>
          <p:grpSp>
            <p:nvGrpSpPr>
              <p:cNvPr id="40" name="群組 39"/>
              <p:cNvGrpSpPr/>
              <p:nvPr/>
            </p:nvGrpSpPr>
            <p:grpSpPr>
              <a:xfrm>
                <a:off x="4728227" y="1784178"/>
                <a:ext cx="2845942" cy="4436473"/>
                <a:chOff x="4577924" y="2909382"/>
                <a:chExt cx="2448798" cy="2720396"/>
              </a:xfrm>
            </p:grpSpPr>
            <p:pic>
              <p:nvPicPr>
                <p:cNvPr id="42" name="圖片 41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4" y="2909382"/>
                  <a:ext cx="2448798" cy="2720396"/>
                </a:xfrm>
                <a:prstGeom prst="rect">
                  <a:avLst/>
                </a:prstGeom>
              </p:spPr>
            </p:pic>
            <p:sp>
              <p:nvSpPr>
                <p:cNvPr id="43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1"/>
                <a:ext cx="2372132" cy="37928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構解難組織圖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檢視好處及壞處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解難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5" name="群組 34"/>
            <p:cNvGrpSpPr/>
            <p:nvPr/>
          </p:nvGrpSpPr>
          <p:grpSpPr>
            <a:xfrm>
              <a:off x="1625343" y="1483231"/>
              <a:ext cx="2806252" cy="3673962"/>
              <a:chOff x="1657543" y="1597714"/>
              <a:chExt cx="2806252" cy="3673962"/>
            </a:xfrm>
          </p:grpSpPr>
          <p:grpSp>
            <p:nvGrpSpPr>
              <p:cNvPr id="36" name="群組 35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38" name="圖片 37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39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7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6742962" y="2258003"/>
            <a:ext cx="1296000" cy="3049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37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14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19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6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17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13</a:t>
            </a:fld>
            <a:endParaRPr lang="en-US" dirty="0"/>
          </a:p>
        </p:txBody>
      </p:sp>
      <p:sp>
        <p:nvSpPr>
          <p:cNvPr id="2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68672" y="2948069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學習策略介紹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516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14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8587577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>
                <a:latin typeface="+mn-ea"/>
              </a:rPr>
              <a:t>介紹：</a:t>
            </a:r>
            <a:endParaRPr lang="en-US" altLang="zh-TW" sz="2400" b="1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學生應學會自我提問，以引導自己思考「評述性話語」</a:t>
            </a:r>
            <a:r>
              <a:rPr lang="zh-TW" altLang="en-US" sz="2400">
                <a:latin typeface="+mn-ea"/>
              </a:rPr>
              <a:t>的內容。</a:t>
            </a:r>
            <a:endParaRPr lang="zh-TW" altLang="en-US" sz="2400" dirty="0">
              <a:latin typeface="+mn-ea"/>
            </a:endParaRPr>
          </a:p>
          <a:p>
            <a:r>
              <a:rPr lang="zh-TW" altLang="en-US" sz="2400" dirty="0" smtClean="0">
                <a:latin typeface="+mn-ea"/>
              </a:rPr>
              <a:t>自我</a:t>
            </a:r>
            <a:r>
              <a:rPr lang="zh-TW" altLang="en-US" sz="2400" dirty="0">
                <a:latin typeface="+mn-ea"/>
              </a:rPr>
              <a:t>提問能引導學生從三方面</a:t>
            </a:r>
            <a:r>
              <a:rPr lang="zh-TW" altLang="en-US" sz="2400" dirty="0" smtClean="0">
                <a:latin typeface="+mn-ea"/>
              </a:rPr>
              <a:t>思考解難的</a:t>
            </a:r>
            <a:r>
              <a:rPr lang="zh-TW" altLang="en-US" sz="2400" dirty="0">
                <a:latin typeface="+mn-ea"/>
              </a:rPr>
              <a:t>內容，分別為內容主題、相關的已有知識及如何歸納內容</a:t>
            </a:r>
            <a:r>
              <a:rPr lang="zh-TW" altLang="en-US" sz="2400" dirty="0"/>
              <a:t>，例子如下：</a:t>
            </a:r>
            <a:endParaRPr lang="en-US" altLang="zh-TW" sz="2400" dirty="0">
              <a:latin typeface="+mn-ea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自我提問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/>
          </p:nvPr>
        </p:nvGraphicFramePr>
        <p:xfrm>
          <a:off x="922183" y="3146160"/>
          <a:ext cx="9872486" cy="33223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133183">
                  <a:extLst>
                    <a:ext uri="{9D8B030D-6E8A-4147-A177-3AD203B41FA5}">
                      <a16:colId xmlns:a16="http://schemas.microsoft.com/office/drawing/2014/main" val="3954139865"/>
                    </a:ext>
                  </a:extLst>
                </a:gridCol>
                <a:gridCol w="7739303">
                  <a:extLst>
                    <a:ext uri="{9D8B030D-6E8A-4147-A177-3AD203B41FA5}">
                      <a16:colId xmlns:a16="http://schemas.microsoft.com/office/drawing/2014/main" val="38557367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/>
                      </a:pPr>
                      <a:r>
                        <a:rPr lang="zh-TW" altLang="en-US" sz="2000" dirty="0" smtClean="0"/>
                        <a:t>主題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i="1" dirty="0" smtClean="0">
                          <a:latin typeface="+mn-ea"/>
                        </a:rPr>
                        <a:t>要說明甚麼問題？他／他們本來的目標是甚麼？不過他／他們遇到甚麼困難／阻礙？</a:t>
                      </a:r>
                      <a:endParaRPr lang="en-US" altLang="zh-TW" sz="2000" i="1" dirty="0" smtClean="0">
                        <a:latin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i="1" dirty="0" smtClean="0">
                          <a:latin typeface="+mn-ea"/>
                        </a:rPr>
                        <a:t>……</a:t>
                      </a:r>
                      <a:r>
                        <a:rPr lang="zh-TW" altLang="en-US" sz="2000" i="1" dirty="0" smtClean="0">
                          <a:latin typeface="+mn-ea"/>
                        </a:rPr>
                        <a:t>有甚麼解決方法？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81095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/>
                      </a:pPr>
                      <a:r>
                        <a:rPr lang="zh-TW" altLang="en-US" sz="2000" dirty="0" smtClean="0"/>
                        <a:t>已有知識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i="1" dirty="0" smtClean="0"/>
                        <a:t>我對這個主題有甚麼了解？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我對這個主題有甚麼感覺？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有甚麼關於這個話題的事情，曾發生在我身上？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我的同學／老師對這個主題有甚麼了解？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關於這個話題我想讓我的同學／老師知道甚麼？</a:t>
                      </a:r>
                      <a:endParaRPr lang="zh-TW" altLang="en-US" sz="20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32430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 startAt="3"/>
                      </a:pPr>
                      <a:r>
                        <a:rPr lang="zh-TW" altLang="en-US" sz="2000" dirty="0" smtClean="0"/>
                        <a:t>歸納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i="1" dirty="0" smtClean="0">
                          <a:latin typeface="+mn-ea"/>
                        </a:rPr>
                        <a:t>我應如何歸納我的內容？</a:t>
                      </a:r>
                      <a:r>
                        <a:rPr lang="en-US" altLang="zh-TW" sz="2000" i="1" dirty="0" smtClean="0">
                          <a:latin typeface="+mn-ea"/>
                        </a:rPr>
                        <a:t/>
                      </a:r>
                      <a:br>
                        <a:rPr lang="en-US" altLang="zh-TW" sz="2000" i="1" dirty="0" smtClean="0">
                          <a:latin typeface="+mn-ea"/>
                        </a:rPr>
                      </a:br>
                      <a:r>
                        <a:rPr lang="zh-TW" altLang="en-US" sz="2000" i="1" dirty="0" smtClean="0">
                          <a:latin typeface="+mn-ea"/>
                        </a:rPr>
                        <a:t>哪些內容是關於同一方面？</a:t>
                      </a:r>
                      <a:endParaRPr lang="en-US" altLang="zh-TW" sz="2000" i="1" dirty="0" smtClean="0">
                        <a:latin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46423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5472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15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1620000"/>
            <a:ext cx="8898710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/>
              <a:t>組織圖是一種視覺提示，能提高學生對不同「評述性話語」類型結構的認識，有助學生整理抽象概念之間的關係，在處理課程學習內容中涉及的主要概念時，能用來聯繫不同概念。</a:t>
            </a:r>
            <a:endParaRPr lang="en-US" altLang="zh-TW" sz="2400" dirty="0"/>
          </a:p>
          <a:p>
            <a:endParaRPr lang="en-US" altLang="zh-TW" sz="2400" dirty="0"/>
          </a:p>
          <a:p>
            <a:r>
              <a:rPr lang="zh-TW" altLang="en-US" sz="2400" dirty="0">
                <a:latin typeface="+mn-ea"/>
              </a:rPr>
              <a:t>組織圖能讓學生具體地以視覺形式思考及組織想法，有助學生準備說話</a:t>
            </a:r>
            <a:r>
              <a:rPr lang="zh-HK" altLang="en-US" sz="2400" dirty="0">
                <a:latin typeface="+mn-ea"/>
              </a:rPr>
              <a:t>及</a:t>
            </a:r>
            <a:r>
              <a:rPr lang="zh-TW" altLang="en-US" sz="2400" dirty="0">
                <a:latin typeface="+mn-ea"/>
              </a:rPr>
              <a:t>寫作的內容。</a:t>
            </a:r>
            <a:endParaRPr lang="en-US" altLang="zh-TW" sz="2400" dirty="0">
              <a:latin typeface="+mn-ea"/>
            </a:endParaRPr>
          </a:p>
          <a:p>
            <a:endParaRPr lang="en-US" altLang="zh-TW" sz="2400" dirty="0">
              <a:latin typeface="+mn-ea"/>
            </a:endParaRPr>
          </a:p>
          <a:p>
            <a:r>
              <a:rPr lang="zh-TW" altLang="en-US" sz="2400">
                <a:latin typeface="+mn-ea"/>
              </a:rPr>
              <a:t>各</a:t>
            </a:r>
            <a:r>
              <a:rPr lang="zh-TW" altLang="en-US" sz="2400"/>
              <a:t>「評述性話語」類型有不同的結構，因此其</a:t>
            </a:r>
            <a:r>
              <a:rPr lang="zh-TW" altLang="en-US" sz="2400">
                <a:latin typeface="+mn-ea"/>
              </a:rPr>
              <a:t>組織圖各有不同。</a:t>
            </a:r>
            <a:endParaRPr lang="en-US" altLang="zh-TW" sz="2400" dirty="0">
              <a:latin typeface="+mn-ea"/>
            </a:endParaRPr>
          </a:p>
        </p:txBody>
      </p:sp>
      <p:sp>
        <p:nvSpPr>
          <p:cNvPr id="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建構解難組織圖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5204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16</a:t>
            </a:fld>
            <a:endParaRPr lang="en-US" dirty="0"/>
          </a:p>
        </p:txBody>
      </p:sp>
      <p:sp>
        <p:nvSpPr>
          <p:cNvPr id="5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建構解難組織圖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3" name="資料庫圖表 2"/>
          <p:cNvGraphicFramePr/>
          <p:nvPr>
            <p:extLst>
              <p:ext uri="{D42A27DB-BD31-4B8C-83A1-F6EECF244321}">
                <p14:modId xmlns:p14="http://schemas.microsoft.com/office/powerpoint/2010/main" val="657197234"/>
              </p:ext>
            </p:extLst>
          </p:nvPr>
        </p:nvGraphicFramePr>
        <p:xfrm>
          <a:off x="1360669" y="1469984"/>
          <a:ext cx="8952374" cy="51587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0294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17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10164917" cy="2585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學生應檢視已計劃的內容，確保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內容大綱完整及合邏輯。</a:t>
            </a:r>
            <a:endParaRPr lang="en-US" altLang="zh-TW" sz="2400" dirty="0">
              <a:latin typeface="Microsoft JhengHei" panose="020B0604030504040204" pitchFamily="34" charset="-120"/>
              <a:ea typeface="Microsoft JhengHei" panose="020B0604030504040204" pitchFamily="34" charset="-120"/>
              <a:cs typeface="DFPBiaoKaiShu-B5" panose="03000500000000000000" pitchFamily="66" charset="-128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 smtClean="0">
              <a:latin typeface="+mn-ea"/>
            </a:endParaRPr>
          </a:p>
          <a:p>
            <a:r>
              <a:rPr lang="zh-TW" altLang="en-US" sz="2400" dirty="0" smtClean="0">
                <a:latin typeface="+mn-ea"/>
              </a:rPr>
              <a:t>解難</a:t>
            </a:r>
            <a:r>
              <a:rPr lang="zh-TW" altLang="en-US" sz="2400" dirty="0">
                <a:latin typeface="+mn-ea"/>
              </a:rPr>
              <a:t>中，不同方法帶來</a:t>
            </a:r>
            <a:r>
              <a:rPr lang="zh-TW" altLang="en-US" sz="2400" dirty="0" smtClean="0">
                <a:latin typeface="+mn-ea"/>
              </a:rPr>
              <a:t>的不同影響，</a:t>
            </a:r>
            <a:r>
              <a:rPr lang="zh-TW" altLang="en-US" sz="2400" dirty="0">
                <a:latin typeface="+mn-ea"/>
              </a:rPr>
              <a:t>以及因而帶來的好處及壞處，</a:t>
            </a:r>
            <a:r>
              <a:rPr lang="zh-TW" altLang="en-US" sz="2400" dirty="0" smtClean="0">
                <a:latin typeface="+mn-ea"/>
              </a:rPr>
              <a:t>需要</a:t>
            </a:r>
            <a:r>
              <a:rPr lang="zh-TW" altLang="en-US" sz="2400" dirty="0">
                <a:latin typeface="+mn-ea"/>
              </a:rPr>
              <a:t>較多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邏輯</a:t>
            </a:r>
            <a:r>
              <a:rPr lang="zh-TW" altLang="en-US" sz="2400" dirty="0">
                <a:latin typeface="+mn-ea"/>
              </a:rPr>
              <a:t>關係的</a:t>
            </a:r>
            <a:r>
              <a:rPr lang="zh-TW" altLang="en-US" sz="2400" dirty="0" smtClean="0">
                <a:latin typeface="+mn-ea"/>
              </a:rPr>
              <a:t>說明。</a:t>
            </a:r>
            <a:endParaRPr lang="en-US" altLang="zh-TW" sz="2400" dirty="0" smtClean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>
              <a:latin typeface="+mn-ea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檢視好處及壞處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1101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18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1620000"/>
            <a:ext cx="10014990" cy="51706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學生應詳細地闡述重點，以表達更豐富的內容，例如提供</a:t>
            </a:r>
            <a:r>
              <a:rPr lang="zh-TW" altLang="en-US" sz="2400" dirty="0" smtClean="0">
                <a:latin typeface="+mn-ea"/>
              </a:rPr>
              <a:t>細節、提供理由及舉出例子等。</a:t>
            </a:r>
          </a:p>
          <a:p>
            <a:r>
              <a:rPr lang="zh-TW" altLang="en-US" sz="2400" dirty="0">
                <a:latin typeface="+mn-ea"/>
              </a:rPr>
              <a:t>闡述方法的示例：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400" u="sng" dirty="0"/>
              <a:t>提供細節</a:t>
            </a:r>
            <a:r>
              <a:rPr lang="en-US" altLang="zh-TW" sz="2400" dirty="0"/>
              <a:t/>
            </a:r>
            <a:br>
              <a:rPr lang="en-US" altLang="zh-TW" sz="2400" dirty="0"/>
            </a:br>
            <a:r>
              <a:rPr lang="zh-TW" altLang="en-US" sz="2400" dirty="0"/>
              <a:t>如：為了鼓勵學生更積極完成學習活動，</a:t>
            </a:r>
            <a:r>
              <a:rPr lang="zh-TW" altLang="en-US" sz="2400" b="1" dirty="0"/>
              <a:t>老師設立了獎勵計劃，每當學生完成一項學習目標，老師便會為學生蓋印紀錄，學生集齊指定蓋印數目便可換領獎品</a:t>
            </a:r>
            <a:r>
              <a:rPr lang="zh-TW" altLang="en-US" sz="2400" dirty="0"/>
              <a:t>。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400" u="sng" dirty="0" smtClean="0"/>
              <a:t>提供理由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zh-TW" altLang="en-US" sz="2400" dirty="0" smtClean="0"/>
              <a:t>如：若出現流感病徵，</a:t>
            </a:r>
            <a:r>
              <a:rPr lang="zh-TW" altLang="en-US" sz="2400" b="1" dirty="0" smtClean="0"/>
              <a:t>由於流感具傳染性</a:t>
            </a:r>
            <a:r>
              <a:rPr lang="zh-TW" altLang="en-US" sz="2400" dirty="0" smtClean="0"/>
              <a:t>，我們應留在家中休息，避免接觸人群。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400" u="sng" dirty="0" smtClean="0"/>
              <a:t>舉出例子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zh-TW" altLang="en-US" sz="2400" dirty="0"/>
              <a:t>如：要預防中風，我們應建立健康的飲食習慣，</a:t>
            </a:r>
            <a:r>
              <a:rPr lang="zh-TW" altLang="en-US" sz="2400" b="1" dirty="0"/>
              <a:t>例如減少攝入鹽、油、油炸食品及酒精飲料</a:t>
            </a:r>
            <a:r>
              <a:rPr lang="zh-TW" altLang="en-US" sz="2400" dirty="0" smtClean="0"/>
              <a:t>。</a:t>
            </a:r>
            <a:endParaRPr lang="en-US" altLang="zh-TW" sz="2400" dirty="0" smtClean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加入闡述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9154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19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10594627" cy="4924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000" b="1" dirty="0" smtClean="0">
                <a:latin typeface="+mn-ea"/>
              </a:rPr>
              <a:t>介紹：</a:t>
            </a:r>
            <a:endParaRPr lang="en-US" altLang="zh-TW" sz="2000" b="1" dirty="0" smtClean="0">
              <a:latin typeface="+mn-ea"/>
            </a:endParaRPr>
          </a:p>
          <a:p>
            <a:r>
              <a:rPr lang="zh-TW" altLang="en-US" sz="2000" dirty="0" smtClean="0">
                <a:latin typeface="+mn-ea"/>
              </a:rPr>
              <a:t>學生</a:t>
            </a:r>
            <a:r>
              <a:rPr lang="zh-TW" altLang="en-US" sz="2000" dirty="0">
                <a:latin typeface="+mn-ea"/>
              </a:rPr>
              <a:t>應組織內容的優次</a:t>
            </a:r>
            <a:r>
              <a:rPr lang="zh-TW" altLang="en-US" sz="2000" dirty="0" smtClean="0">
                <a:latin typeface="+mn-ea"/>
              </a:rPr>
              <a:t>，讓</a:t>
            </a:r>
            <a:r>
              <a:rPr lang="zh-TW" altLang="en-US" sz="2000" dirty="0">
                <a:latin typeface="+mn-ea"/>
              </a:rPr>
              <a:t>內容顯得更有</a:t>
            </a:r>
            <a:r>
              <a:rPr lang="zh-TW" altLang="en-US" sz="2000" dirty="0" smtClean="0">
                <a:latin typeface="+mn-ea"/>
              </a:rPr>
              <a:t>層次。</a:t>
            </a:r>
            <a:endParaRPr lang="en-US" altLang="zh-TW" sz="2000" dirty="0">
              <a:latin typeface="+mn-ea"/>
            </a:endParaRPr>
          </a:p>
          <a:p>
            <a:r>
              <a:rPr lang="zh-TW" altLang="en-US" sz="2000" dirty="0">
                <a:latin typeface="+mn-ea"/>
              </a:rPr>
              <a:t>合理優次的</a:t>
            </a:r>
            <a:r>
              <a:rPr lang="zh-TW" altLang="en-US" sz="2000" dirty="0" smtClean="0">
                <a:latin typeface="+mn-ea"/>
              </a:rPr>
              <a:t>示例：</a:t>
            </a:r>
            <a:endParaRPr lang="en-US" altLang="zh-TW" sz="2000" dirty="0">
              <a:latin typeface="+mn-ea"/>
            </a:endParaRP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>
                <a:latin typeface="+mn-ea"/>
              </a:rPr>
              <a:t>由</a:t>
            </a:r>
            <a:r>
              <a:rPr lang="zh-TW" altLang="en-US" sz="2000" u="sng" dirty="0">
                <a:latin typeface="+mn-ea"/>
              </a:rPr>
              <a:t>合適到不合適</a:t>
            </a:r>
            <a:endParaRPr lang="en-US" altLang="zh-TW" sz="2000" u="sng" dirty="0">
              <a:latin typeface="+mn-ea"/>
            </a:endParaRPr>
          </a:p>
          <a:p>
            <a:pPr marL="684000" lvl="1"/>
            <a:r>
              <a:rPr lang="zh-TW" altLang="en-US" sz="2000" dirty="0" smtClean="0">
                <a:latin typeface="+mn-ea"/>
              </a:rPr>
              <a:t>如</a:t>
            </a:r>
            <a:r>
              <a:rPr lang="zh-TW" altLang="en-US" sz="2000" dirty="0">
                <a:latin typeface="+mn-ea"/>
              </a:rPr>
              <a:t>：若出現流感病徵，而且病徵持續或惡化，可先建議向醫生求診等較合適的方法</a:t>
            </a:r>
            <a:r>
              <a:rPr lang="zh-TW" altLang="en-US" sz="2000" dirty="0" smtClean="0">
                <a:latin typeface="+mn-ea"/>
              </a:rPr>
              <a:t>，之後</a:t>
            </a:r>
            <a:r>
              <a:rPr lang="zh-TW" altLang="en-US" sz="2000" dirty="0">
                <a:latin typeface="+mn-ea"/>
              </a:rPr>
              <a:t>再建議自行從藥房購買藥物服用等較不合適的方法</a:t>
            </a:r>
            <a:endParaRPr lang="en-US" altLang="zh-TW" sz="2000" dirty="0">
              <a:latin typeface="+mn-ea"/>
            </a:endParaRPr>
          </a:p>
          <a:p>
            <a:pPr marL="684000" lvl="1" indent="-342000" algn="just">
              <a:buFont typeface="Wingdings" panose="05000000000000000000" pitchFamily="2" charset="2"/>
              <a:buChar char="Ø"/>
            </a:pPr>
            <a:r>
              <a:rPr lang="zh-TW" altLang="en-US" sz="2000" u="sng" dirty="0">
                <a:latin typeface="+mn-ea"/>
              </a:rPr>
              <a:t>由主要到次要</a:t>
            </a:r>
            <a:endParaRPr lang="en-US" altLang="zh-TW" sz="2000" dirty="0">
              <a:latin typeface="+mn-ea"/>
            </a:endParaRPr>
          </a:p>
          <a:p>
            <a:pPr marL="684000" lvl="1"/>
            <a:r>
              <a:rPr lang="zh-TW" altLang="en-US" sz="2000" dirty="0" smtClean="0">
                <a:latin typeface="+mn-ea"/>
              </a:rPr>
              <a:t>如</a:t>
            </a:r>
            <a:r>
              <a:rPr lang="zh-TW" altLang="en-US" sz="2000" dirty="0">
                <a:latin typeface="+mn-ea"/>
              </a:rPr>
              <a:t>：為了預防中風，可先建議養成定期運動及健康飲食的習慣等主要的方法，</a:t>
            </a:r>
            <a:r>
              <a:rPr lang="zh-TW" altLang="en-US" sz="2000" dirty="0" smtClean="0">
                <a:latin typeface="+mn-ea"/>
              </a:rPr>
              <a:t>之後再</a:t>
            </a:r>
            <a:r>
              <a:rPr lang="zh-TW" altLang="en-US" sz="2000" dirty="0">
                <a:latin typeface="+mn-ea"/>
              </a:rPr>
              <a:t>建議進食營養品或其他藥物以調理身體等較次要的方法</a:t>
            </a:r>
            <a:endParaRPr lang="en-US" altLang="zh-TW" sz="2000" dirty="0">
              <a:latin typeface="+mn-ea"/>
            </a:endParaRPr>
          </a:p>
          <a:p>
            <a:pPr marL="684000" lvl="1" indent="-342000" algn="just">
              <a:buFont typeface="Wingdings" panose="05000000000000000000" pitchFamily="2" charset="2"/>
              <a:buChar char="Ø"/>
            </a:pPr>
            <a:r>
              <a:rPr lang="zh-TW" altLang="en-US" sz="2000" u="sng" dirty="0">
                <a:latin typeface="+mn-ea"/>
              </a:rPr>
              <a:t>由基本到深入</a:t>
            </a:r>
            <a:endParaRPr lang="en-US" altLang="zh-TW" sz="2000" dirty="0">
              <a:latin typeface="+mn-ea"/>
            </a:endParaRPr>
          </a:p>
          <a:p>
            <a:pPr marL="684000" lvl="1" algn="just"/>
            <a:r>
              <a:rPr lang="zh-TW" altLang="en-US" sz="2000" dirty="0" smtClean="0">
                <a:latin typeface="+mn-ea"/>
              </a:rPr>
              <a:t>如</a:t>
            </a:r>
            <a:r>
              <a:rPr lang="zh-TW" altLang="en-US" sz="2000" dirty="0">
                <a:latin typeface="+mn-ea"/>
              </a:rPr>
              <a:t>：為了減少地震帶來的傷亡及破壞，可先建議加強樓宇結構，之後再建議提升</a:t>
            </a:r>
            <a:r>
              <a:rPr lang="zh-TW" altLang="en-US" sz="2000" dirty="0" smtClean="0">
                <a:latin typeface="+mn-ea"/>
              </a:rPr>
              <a:t>民眾</a:t>
            </a:r>
            <a:r>
              <a:rPr lang="zh-TW" altLang="en-US" sz="2000" dirty="0">
                <a:latin typeface="+mn-ea"/>
              </a:rPr>
              <a:t>對預防地震的意識及加強有關教育等較深入的方法</a:t>
            </a:r>
            <a:endParaRPr lang="en-US" altLang="zh-TW" sz="2000" dirty="0">
              <a:latin typeface="+mn-ea"/>
            </a:endParaRPr>
          </a:p>
          <a:p>
            <a:pPr marL="684000" lvl="1" indent="-342000" algn="just">
              <a:buFont typeface="Wingdings" panose="05000000000000000000" pitchFamily="2" charset="2"/>
              <a:buChar char="Ø"/>
            </a:pPr>
            <a:r>
              <a:rPr lang="zh-TW" altLang="en-US" sz="2000" u="sng" dirty="0">
                <a:latin typeface="+mn-ea"/>
              </a:rPr>
              <a:t>由外到</a:t>
            </a:r>
            <a:r>
              <a:rPr lang="zh-TW" altLang="en-US" sz="2000" u="sng" dirty="0" smtClean="0">
                <a:latin typeface="+mn-ea"/>
              </a:rPr>
              <a:t>內（或</a:t>
            </a:r>
            <a:r>
              <a:rPr lang="zh-TW" altLang="en-US" sz="2000" u="sng" dirty="0">
                <a:latin typeface="+mn-ea"/>
              </a:rPr>
              <a:t>由內到</a:t>
            </a:r>
            <a:r>
              <a:rPr lang="zh-TW" altLang="en-US" sz="2000" u="sng" dirty="0" smtClean="0">
                <a:latin typeface="+mn-ea"/>
              </a:rPr>
              <a:t>外）</a:t>
            </a:r>
            <a:endParaRPr lang="en-US" altLang="zh-TW" sz="2000" dirty="0">
              <a:latin typeface="+mn-ea"/>
            </a:endParaRPr>
          </a:p>
          <a:p>
            <a:pPr marL="684000" lvl="1" algn="just"/>
            <a:r>
              <a:rPr lang="zh-TW" altLang="en-US" sz="2000" dirty="0" smtClean="0">
                <a:latin typeface="+mn-ea"/>
              </a:rPr>
              <a:t>如</a:t>
            </a:r>
            <a:r>
              <a:rPr lang="zh-TW" altLang="en-US" sz="2000" dirty="0">
                <a:latin typeface="+mn-ea"/>
              </a:rPr>
              <a:t>：為了增加商場的人流，可先建議為商場外部進行翻新工程，之後再建議更新</a:t>
            </a:r>
            <a:r>
              <a:rPr lang="zh-TW" altLang="en-US" sz="2000" dirty="0" smtClean="0">
                <a:latin typeface="+mn-ea"/>
              </a:rPr>
              <a:t>商場</a:t>
            </a:r>
            <a:r>
              <a:rPr lang="zh-TW" altLang="en-US" sz="2000" dirty="0">
                <a:latin typeface="+mn-ea"/>
              </a:rPr>
              <a:t>內商店的種類及推出購物</a:t>
            </a:r>
            <a:r>
              <a:rPr lang="zh-TW" altLang="en-US" sz="2000" dirty="0" smtClean="0">
                <a:latin typeface="+mn-ea"/>
              </a:rPr>
              <a:t>優惠</a:t>
            </a:r>
            <a:endParaRPr lang="en-US" altLang="zh-TW" sz="2000" dirty="0" smtClean="0">
              <a:latin typeface="+mn-ea"/>
            </a:endParaRPr>
          </a:p>
          <a:p>
            <a:r>
              <a:rPr lang="zh-TW" altLang="en-US" sz="2000" dirty="0" smtClean="0">
                <a:latin typeface="+mn-ea"/>
              </a:rPr>
              <a:t>如</a:t>
            </a:r>
            <a:r>
              <a:rPr lang="zh-TW" altLang="en-US" sz="2000" dirty="0">
                <a:latin typeface="+mn-ea"/>
              </a:rPr>
              <a:t>學生能合理地解釋，其組織優次的方法</a:t>
            </a:r>
            <a:r>
              <a:rPr lang="zh-TW" altLang="en-US" sz="2000" dirty="0" smtClean="0">
                <a:latin typeface="+mn-ea"/>
              </a:rPr>
              <a:t>可與上述示例不同。</a:t>
            </a:r>
            <a:endParaRPr lang="zh-TW" altLang="en-US" sz="2000" dirty="0">
              <a:latin typeface="+mn-ea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組織優次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18584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2553388"/>
            <a:ext cx="8521074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在日常生活及學習上，我們經常需要就問題提出解決方法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  <a:endParaRPr lang="en-US" altLang="zh-TW" sz="2400" dirty="0" smtClean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解決難題時，需要找出困難及其解決方法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  <a:endParaRPr lang="en-US" altLang="zh-TW" sz="2400" dirty="0" smtClean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有條理地說明困難及不同的解決方法能令表達的內容更清晰，聆聽者也易於明白。</a:t>
            </a:r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4CD2CF01-92D0-4B5B-BD00-2EF66CE88354}"/>
              </a:ext>
            </a:extLst>
          </p:cNvPr>
          <p:cNvSpPr/>
          <p:nvPr/>
        </p:nvSpPr>
        <p:spPr>
          <a:xfrm>
            <a:off x="6426185" y="6056063"/>
            <a:ext cx="496185" cy="49618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7579751" y="974598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32259E3E-58CB-4F39-A8F9-588E26FC2FA4}"/>
              </a:ext>
            </a:extLst>
          </p:cNvPr>
          <p:cNvGrpSpPr/>
          <p:nvPr/>
        </p:nvGrpSpPr>
        <p:grpSpPr>
          <a:xfrm>
            <a:off x="8960070" y="4087404"/>
            <a:ext cx="2603696" cy="2603690"/>
            <a:chOff x="10548774" y="4361353"/>
            <a:chExt cx="961004" cy="961002"/>
          </a:xfrm>
        </p:grpSpPr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>
              <a:off x="10548774" y="4361353"/>
              <a:ext cx="961004" cy="96100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56" name="Icon 44">
              <a:extLst>
                <a:ext uri="{FF2B5EF4-FFF2-40B4-BE49-F238E27FC236}">
                  <a16:creationId xmlns:a16="http://schemas.microsoft.com/office/drawing/2014/main" id="{3F11EB99-DFBA-456C-B9AF-FF7335FD0B68}"/>
                </a:ext>
              </a:extLst>
            </p:cNvPr>
            <p:cNvSpPr/>
            <p:nvPr/>
          </p:nvSpPr>
          <p:spPr>
            <a:xfrm>
              <a:off x="10851765" y="4664344"/>
              <a:ext cx="355022" cy="355020"/>
            </a:xfrm>
            <a:custGeom>
              <a:avLst/>
              <a:gdLst>
                <a:gd name="connsiteX0" fmla="*/ 480190 w 485775"/>
                <a:gd name="connsiteY0" fmla="*/ 335175 h 485775"/>
                <a:gd name="connsiteX1" fmla="*/ 383826 w 485775"/>
                <a:gd name="connsiteY1" fmla="*/ 239202 h 485775"/>
                <a:gd name="connsiteX2" fmla="*/ 457306 w 485775"/>
                <a:gd name="connsiteY2" fmla="*/ 165922 h 485775"/>
                <a:gd name="connsiteX3" fmla="*/ 485775 w 485775"/>
                <a:gd name="connsiteY3" fmla="*/ 97195 h 485775"/>
                <a:gd name="connsiteX4" fmla="*/ 457307 w 485775"/>
                <a:gd name="connsiteY4" fmla="*/ 28469 h 485775"/>
                <a:gd name="connsiteX5" fmla="*/ 388581 w 485775"/>
                <a:gd name="connsiteY5" fmla="*/ 0 h 485775"/>
                <a:gd name="connsiteX6" fmla="*/ 319853 w 485775"/>
                <a:gd name="connsiteY6" fmla="*/ 28468 h 485775"/>
                <a:gd name="connsiteX7" fmla="*/ 246747 w 485775"/>
                <a:gd name="connsiteY7" fmla="*/ 101574 h 485775"/>
                <a:gd name="connsiteX8" fmla="*/ 150310 w 485775"/>
                <a:gd name="connsiteY8" fmla="*/ 5531 h 485775"/>
                <a:gd name="connsiteX9" fmla="*/ 136854 w 485775"/>
                <a:gd name="connsiteY9" fmla="*/ 0 h 485775"/>
                <a:gd name="connsiteX10" fmla="*/ 123436 w 485775"/>
                <a:gd name="connsiteY10" fmla="*/ 5624 h 485775"/>
                <a:gd name="connsiteX11" fmla="*/ 5493 w 485775"/>
                <a:gd name="connsiteY11" fmla="*/ 124725 h 485775"/>
                <a:gd name="connsiteX12" fmla="*/ 5586 w 485775"/>
                <a:gd name="connsiteY12" fmla="*/ 151522 h 485775"/>
                <a:gd name="connsiteX13" fmla="*/ 101386 w 485775"/>
                <a:gd name="connsiteY13" fmla="*/ 246936 h 485775"/>
                <a:gd name="connsiteX14" fmla="*/ 48222 w 485775"/>
                <a:gd name="connsiteY14" fmla="*/ 300100 h 485775"/>
                <a:gd name="connsiteX15" fmla="*/ 43360 w 485775"/>
                <a:gd name="connsiteY15" fmla="*/ 308429 h 485775"/>
                <a:gd name="connsiteX16" fmla="*/ 695 w 485775"/>
                <a:gd name="connsiteY16" fmla="*/ 461711 h 485775"/>
                <a:gd name="connsiteX17" fmla="*/ 5594 w 485775"/>
                <a:gd name="connsiteY17" fmla="*/ 480252 h 485775"/>
                <a:gd name="connsiteX18" fmla="*/ 18977 w 485775"/>
                <a:gd name="connsiteY18" fmla="*/ 485775 h 485775"/>
                <a:gd name="connsiteX19" fmla="*/ 24160 w 485775"/>
                <a:gd name="connsiteY19" fmla="*/ 485052 h 485775"/>
                <a:gd name="connsiteX20" fmla="*/ 177442 w 485775"/>
                <a:gd name="connsiteY20" fmla="*/ 441512 h 485775"/>
                <a:gd name="connsiteX21" fmla="*/ 190619 w 485775"/>
                <a:gd name="connsiteY21" fmla="*/ 428047 h 485775"/>
                <a:gd name="connsiteX22" fmla="*/ 185696 w 485775"/>
                <a:gd name="connsiteY22" fmla="*/ 409862 h 485775"/>
                <a:gd name="connsiteX23" fmla="*/ 89061 w 485775"/>
                <a:gd name="connsiteY23" fmla="*/ 312933 h 485775"/>
                <a:gd name="connsiteX24" fmla="*/ 314220 w 485775"/>
                <a:gd name="connsiteY24" fmla="*/ 87774 h 485775"/>
                <a:gd name="connsiteX25" fmla="*/ 397958 w 485775"/>
                <a:gd name="connsiteY25" fmla="*/ 171511 h 485775"/>
                <a:gd name="connsiteX26" fmla="*/ 225589 w 485775"/>
                <a:gd name="connsiteY26" fmla="*/ 343409 h 485775"/>
                <a:gd name="connsiteX27" fmla="*/ 220013 w 485775"/>
                <a:gd name="connsiteY27" fmla="*/ 356867 h 485775"/>
                <a:gd name="connsiteX28" fmla="*/ 225621 w 485775"/>
                <a:gd name="connsiteY28" fmla="*/ 370313 h 485775"/>
                <a:gd name="connsiteX29" fmla="*/ 336401 w 485775"/>
                <a:gd name="connsiteY29" fmla="*/ 480268 h 485775"/>
                <a:gd name="connsiteX30" fmla="*/ 349768 w 485775"/>
                <a:gd name="connsiteY30" fmla="*/ 485775 h 485775"/>
                <a:gd name="connsiteX31" fmla="*/ 349850 w 485775"/>
                <a:gd name="connsiteY31" fmla="*/ 485775 h 485775"/>
                <a:gd name="connsiteX32" fmla="*/ 363251 w 485775"/>
                <a:gd name="connsiteY32" fmla="*/ 480152 h 485775"/>
                <a:gd name="connsiteX33" fmla="*/ 480283 w 485775"/>
                <a:gd name="connsiteY33" fmla="*/ 361973 h 485775"/>
                <a:gd name="connsiteX34" fmla="*/ 480190 w 485775"/>
                <a:gd name="connsiteY34" fmla="*/ 335175 h 485775"/>
                <a:gd name="connsiteX35" fmla="*/ 136050 w 485775"/>
                <a:gd name="connsiteY35" fmla="*/ 413818 h 485775"/>
                <a:gd name="connsiteX36" fmla="*/ 46326 w 485775"/>
                <a:gd name="connsiteY36" fmla="*/ 439304 h 485775"/>
                <a:gd name="connsiteX37" fmla="*/ 71454 w 485775"/>
                <a:gd name="connsiteY37" fmla="*/ 349026 h 485775"/>
                <a:gd name="connsiteX38" fmla="*/ 136050 w 485775"/>
                <a:gd name="connsiteY38" fmla="*/ 413818 h 485775"/>
                <a:gd name="connsiteX39" fmla="*/ 128223 w 485775"/>
                <a:gd name="connsiteY39" fmla="*/ 220101 h 485775"/>
                <a:gd name="connsiteX40" fmla="*/ 45774 w 485775"/>
                <a:gd name="connsiteY40" fmla="*/ 137984 h 485775"/>
                <a:gd name="connsiteX41" fmla="*/ 137013 w 485775"/>
                <a:gd name="connsiteY41" fmla="*/ 45849 h 485775"/>
                <a:gd name="connsiteX42" fmla="*/ 167122 w 485775"/>
                <a:gd name="connsiteY42" fmla="*/ 75834 h 485775"/>
                <a:gd name="connsiteX43" fmla="*/ 129740 w 485775"/>
                <a:gd name="connsiteY43" fmla="*/ 113828 h 485775"/>
                <a:gd name="connsiteX44" fmla="*/ 129958 w 485775"/>
                <a:gd name="connsiteY44" fmla="*/ 140662 h 485775"/>
                <a:gd name="connsiteX45" fmla="*/ 143265 w 485775"/>
                <a:gd name="connsiteY45" fmla="*/ 146112 h 485775"/>
                <a:gd name="connsiteX46" fmla="*/ 156793 w 485775"/>
                <a:gd name="connsiteY46" fmla="*/ 140445 h 485775"/>
                <a:gd name="connsiteX47" fmla="*/ 194013 w 485775"/>
                <a:gd name="connsiteY47" fmla="*/ 102616 h 485775"/>
                <a:gd name="connsiteX48" fmla="*/ 219913 w 485775"/>
                <a:gd name="connsiteY48" fmla="*/ 128411 h 485775"/>
                <a:gd name="connsiteX49" fmla="*/ 128223 w 485775"/>
                <a:gd name="connsiteY49" fmla="*/ 220101 h 485775"/>
                <a:gd name="connsiteX50" fmla="*/ 341057 w 485775"/>
                <a:gd name="connsiteY50" fmla="*/ 60937 h 485775"/>
                <a:gd name="connsiteX51" fmla="*/ 346690 w 485775"/>
                <a:gd name="connsiteY51" fmla="*/ 55304 h 485775"/>
                <a:gd name="connsiteX52" fmla="*/ 388581 w 485775"/>
                <a:gd name="connsiteY52" fmla="*/ 37951 h 485775"/>
                <a:gd name="connsiteX53" fmla="*/ 430471 w 485775"/>
                <a:gd name="connsiteY53" fmla="*/ 55305 h 485775"/>
                <a:gd name="connsiteX54" fmla="*/ 447824 w 485775"/>
                <a:gd name="connsiteY54" fmla="*/ 97195 h 485775"/>
                <a:gd name="connsiteX55" fmla="*/ 430488 w 485775"/>
                <a:gd name="connsiteY55" fmla="*/ 139068 h 485775"/>
                <a:gd name="connsiteX56" fmla="*/ 424829 w 485775"/>
                <a:gd name="connsiteY56" fmla="*/ 144712 h 485775"/>
                <a:gd name="connsiteX57" fmla="*/ 341057 w 485775"/>
                <a:gd name="connsiteY57" fmla="*/ 60937 h 485775"/>
                <a:gd name="connsiteX58" fmla="*/ 349652 w 485775"/>
                <a:gd name="connsiteY58" fmla="*/ 439949 h 485775"/>
                <a:gd name="connsiteX59" fmla="*/ 265893 w 485775"/>
                <a:gd name="connsiteY59" fmla="*/ 356813 h 485775"/>
                <a:gd name="connsiteX60" fmla="*/ 356954 w 485775"/>
                <a:gd name="connsiteY60" fmla="*/ 266002 h 485775"/>
                <a:gd name="connsiteX61" fmla="*/ 382553 w 485775"/>
                <a:gd name="connsiteY61" fmla="*/ 291497 h 485775"/>
                <a:gd name="connsiteX62" fmla="*/ 346122 w 485775"/>
                <a:gd name="connsiteY62" fmla="*/ 328192 h 485775"/>
                <a:gd name="connsiteX63" fmla="*/ 346220 w 485775"/>
                <a:gd name="connsiteY63" fmla="*/ 355028 h 485775"/>
                <a:gd name="connsiteX64" fmla="*/ 359589 w 485775"/>
                <a:gd name="connsiteY64" fmla="*/ 360537 h 485775"/>
                <a:gd name="connsiteX65" fmla="*/ 373055 w 485775"/>
                <a:gd name="connsiteY65" fmla="*/ 354931 h 485775"/>
                <a:gd name="connsiteX66" fmla="*/ 409445 w 485775"/>
                <a:gd name="connsiteY66" fmla="*/ 318279 h 485775"/>
                <a:gd name="connsiteX67" fmla="*/ 440004 w 485775"/>
                <a:gd name="connsiteY67" fmla="*/ 348714 h 485775"/>
                <a:gd name="connsiteX68" fmla="*/ 349652 w 485775"/>
                <a:gd name="connsiteY68" fmla="*/ 439949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485775" h="485775">
                  <a:moveTo>
                    <a:pt x="480190" y="335175"/>
                  </a:moveTo>
                  <a:lnTo>
                    <a:pt x="383826" y="239202"/>
                  </a:lnTo>
                  <a:lnTo>
                    <a:pt x="457306" y="165922"/>
                  </a:lnTo>
                  <a:cubicBezTo>
                    <a:pt x="475665" y="147564"/>
                    <a:pt x="485775" y="123157"/>
                    <a:pt x="485775" y="97195"/>
                  </a:cubicBezTo>
                  <a:cubicBezTo>
                    <a:pt x="485775" y="71234"/>
                    <a:pt x="475665" y="46826"/>
                    <a:pt x="457307" y="28469"/>
                  </a:cubicBezTo>
                  <a:cubicBezTo>
                    <a:pt x="438950" y="10110"/>
                    <a:pt x="414542" y="0"/>
                    <a:pt x="388581" y="0"/>
                  </a:cubicBezTo>
                  <a:cubicBezTo>
                    <a:pt x="362619" y="0"/>
                    <a:pt x="338211" y="10110"/>
                    <a:pt x="319853" y="28468"/>
                  </a:cubicBezTo>
                  <a:lnTo>
                    <a:pt x="246747" y="101574"/>
                  </a:lnTo>
                  <a:lnTo>
                    <a:pt x="150310" y="5531"/>
                  </a:lnTo>
                  <a:cubicBezTo>
                    <a:pt x="146737" y="1973"/>
                    <a:pt x="141892" y="-24"/>
                    <a:pt x="136854" y="0"/>
                  </a:cubicBezTo>
                  <a:cubicBezTo>
                    <a:pt x="131812" y="18"/>
                    <a:pt x="126984" y="2041"/>
                    <a:pt x="123436" y="5624"/>
                  </a:cubicBezTo>
                  <a:lnTo>
                    <a:pt x="5493" y="124725"/>
                  </a:lnTo>
                  <a:cubicBezTo>
                    <a:pt x="-1866" y="132157"/>
                    <a:pt x="-1825" y="144141"/>
                    <a:pt x="5586" y="151522"/>
                  </a:cubicBezTo>
                  <a:lnTo>
                    <a:pt x="101386" y="246936"/>
                  </a:lnTo>
                  <a:lnTo>
                    <a:pt x="48222" y="300100"/>
                  </a:lnTo>
                  <a:cubicBezTo>
                    <a:pt x="45911" y="302411"/>
                    <a:pt x="44237" y="305280"/>
                    <a:pt x="43360" y="308429"/>
                  </a:cubicBezTo>
                  <a:lnTo>
                    <a:pt x="695" y="461711"/>
                  </a:lnTo>
                  <a:cubicBezTo>
                    <a:pt x="-1144" y="468322"/>
                    <a:pt x="727" y="475413"/>
                    <a:pt x="5594" y="480252"/>
                  </a:cubicBezTo>
                  <a:cubicBezTo>
                    <a:pt x="9199" y="483839"/>
                    <a:pt x="14030" y="485775"/>
                    <a:pt x="18977" y="485775"/>
                  </a:cubicBezTo>
                  <a:cubicBezTo>
                    <a:pt x="20706" y="485775"/>
                    <a:pt x="22450" y="485538"/>
                    <a:pt x="24160" y="485052"/>
                  </a:cubicBezTo>
                  <a:lnTo>
                    <a:pt x="177442" y="441512"/>
                  </a:lnTo>
                  <a:cubicBezTo>
                    <a:pt x="183909" y="439675"/>
                    <a:pt x="188923" y="434553"/>
                    <a:pt x="190619" y="428047"/>
                  </a:cubicBezTo>
                  <a:cubicBezTo>
                    <a:pt x="192315" y="421541"/>
                    <a:pt x="190443" y="414623"/>
                    <a:pt x="185696" y="409862"/>
                  </a:cubicBezTo>
                  <a:lnTo>
                    <a:pt x="89061" y="312933"/>
                  </a:lnTo>
                  <a:lnTo>
                    <a:pt x="314220" y="87774"/>
                  </a:lnTo>
                  <a:lnTo>
                    <a:pt x="397958" y="171511"/>
                  </a:lnTo>
                  <a:lnTo>
                    <a:pt x="225589" y="343409"/>
                  </a:lnTo>
                  <a:cubicBezTo>
                    <a:pt x="222013" y="346975"/>
                    <a:pt x="220007" y="351818"/>
                    <a:pt x="220013" y="356867"/>
                  </a:cubicBezTo>
                  <a:cubicBezTo>
                    <a:pt x="220019" y="361917"/>
                    <a:pt x="222038" y="366756"/>
                    <a:pt x="225621" y="370313"/>
                  </a:cubicBezTo>
                  <a:lnTo>
                    <a:pt x="336401" y="480268"/>
                  </a:lnTo>
                  <a:cubicBezTo>
                    <a:pt x="339956" y="483796"/>
                    <a:pt x="344761" y="485775"/>
                    <a:pt x="349768" y="485775"/>
                  </a:cubicBezTo>
                  <a:cubicBezTo>
                    <a:pt x="349795" y="485775"/>
                    <a:pt x="349823" y="485775"/>
                    <a:pt x="349850" y="485775"/>
                  </a:cubicBezTo>
                  <a:cubicBezTo>
                    <a:pt x="354887" y="485753"/>
                    <a:pt x="359708" y="483731"/>
                    <a:pt x="363251" y="480152"/>
                  </a:cubicBezTo>
                  <a:lnTo>
                    <a:pt x="480283" y="361973"/>
                  </a:lnTo>
                  <a:cubicBezTo>
                    <a:pt x="487643" y="354541"/>
                    <a:pt x="487601" y="342555"/>
                    <a:pt x="480190" y="335175"/>
                  </a:cubicBezTo>
                  <a:close/>
                  <a:moveTo>
                    <a:pt x="136050" y="413818"/>
                  </a:moveTo>
                  <a:lnTo>
                    <a:pt x="46326" y="439304"/>
                  </a:lnTo>
                  <a:lnTo>
                    <a:pt x="71454" y="349026"/>
                  </a:lnTo>
                  <a:lnTo>
                    <a:pt x="136050" y="413818"/>
                  </a:lnTo>
                  <a:close/>
                  <a:moveTo>
                    <a:pt x="128223" y="220101"/>
                  </a:moveTo>
                  <a:lnTo>
                    <a:pt x="45774" y="137984"/>
                  </a:lnTo>
                  <a:lnTo>
                    <a:pt x="137013" y="45849"/>
                  </a:lnTo>
                  <a:lnTo>
                    <a:pt x="167122" y="75834"/>
                  </a:lnTo>
                  <a:lnTo>
                    <a:pt x="129740" y="113828"/>
                  </a:lnTo>
                  <a:cubicBezTo>
                    <a:pt x="122390" y="121299"/>
                    <a:pt x="122487" y="133313"/>
                    <a:pt x="129958" y="140662"/>
                  </a:cubicBezTo>
                  <a:cubicBezTo>
                    <a:pt x="133653" y="144299"/>
                    <a:pt x="138460" y="146112"/>
                    <a:pt x="143265" y="146112"/>
                  </a:cubicBezTo>
                  <a:cubicBezTo>
                    <a:pt x="148173" y="146112"/>
                    <a:pt x="153079" y="144219"/>
                    <a:pt x="156793" y="140445"/>
                  </a:cubicBezTo>
                  <a:lnTo>
                    <a:pt x="194013" y="102616"/>
                  </a:lnTo>
                  <a:lnTo>
                    <a:pt x="219913" y="128411"/>
                  </a:lnTo>
                  <a:lnTo>
                    <a:pt x="128223" y="220101"/>
                  </a:lnTo>
                  <a:close/>
                  <a:moveTo>
                    <a:pt x="341057" y="60937"/>
                  </a:moveTo>
                  <a:lnTo>
                    <a:pt x="346690" y="55304"/>
                  </a:lnTo>
                  <a:cubicBezTo>
                    <a:pt x="357879" y="44114"/>
                    <a:pt x="372756" y="37951"/>
                    <a:pt x="388581" y="37951"/>
                  </a:cubicBezTo>
                  <a:cubicBezTo>
                    <a:pt x="404406" y="37951"/>
                    <a:pt x="419281" y="44114"/>
                    <a:pt x="430471" y="55305"/>
                  </a:cubicBezTo>
                  <a:cubicBezTo>
                    <a:pt x="441661" y="66494"/>
                    <a:pt x="447824" y="81370"/>
                    <a:pt x="447824" y="97195"/>
                  </a:cubicBezTo>
                  <a:cubicBezTo>
                    <a:pt x="447824" y="113020"/>
                    <a:pt x="441661" y="127897"/>
                    <a:pt x="430488" y="139068"/>
                  </a:cubicBezTo>
                  <a:lnTo>
                    <a:pt x="424829" y="144712"/>
                  </a:lnTo>
                  <a:lnTo>
                    <a:pt x="341057" y="60937"/>
                  </a:lnTo>
                  <a:close/>
                  <a:moveTo>
                    <a:pt x="349652" y="439949"/>
                  </a:moveTo>
                  <a:lnTo>
                    <a:pt x="265893" y="356813"/>
                  </a:lnTo>
                  <a:lnTo>
                    <a:pt x="356954" y="266002"/>
                  </a:lnTo>
                  <a:lnTo>
                    <a:pt x="382553" y="291497"/>
                  </a:lnTo>
                  <a:lnTo>
                    <a:pt x="346122" y="328192"/>
                  </a:lnTo>
                  <a:cubicBezTo>
                    <a:pt x="338739" y="335630"/>
                    <a:pt x="338782" y="347644"/>
                    <a:pt x="346220" y="355028"/>
                  </a:cubicBezTo>
                  <a:cubicBezTo>
                    <a:pt x="349920" y="358702"/>
                    <a:pt x="354755" y="360537"/>
                    <a:pt x="359589" y="360537"/>
                  </a:cubicBezTo>
                  <a:cubicBezTo>
                    <a:pt x="364468" y="360537"/>
                    <a:pt x="369346" y="358667"/>
                    <a:pt x="373055" y="354931"/>
                  </a:cubicBezTo>
                  <a:lnTo>
                    <a:pt x="409445" y="318279"/>
                  </a:lnTo>
                  <a:lnTo>
                    <a:pt x="440004" y="348714"/>
                  </a:lnTo>
                  <a:lnTo>
                    <a:pt x="349652" y="439949"/>
                  </a:ln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24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</a:t>
            </a:fld>
            <a:endParaRPr lang="en-US" dirty="0"/>
          </a:p>
        </p:txBody>
      </p:sp>
      <p:sp>
        <p:nvSpPr>
          <p:cNvPr id="1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1285562"/>
            <a:ext cx="2458916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解難</a:t>
            </a:r>
            <a:endParaRPr lang="en-ID" altLang="zh-TW" sz="4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7026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20</a:t>
            </a:fld>
            <a:endParaRPr lang="en-US" dirty="0"/>
          </a:p>
        </p:txBody>
      </p:sp>
      <p:sp>
        <p:nvSpPr>
          <p:cNvPr id="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6.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運用解難模範短語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6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9029339" cy="2954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模範短語是一種視覺策略，能</a:t>
            </a:r>
            <a:r>
              <a:rPr lang="zh-TW" altLang="en-US" sz="2400" dirty="0"/>
              <a:t>突顯表達的方向及內容重點，</a:t>
            </a:r>
            <a:r>
              <a:rPr lang="zh-TW" altLang="en-US" sz="2400" dirty="0">
                <a:latin typeface="+mn-ea"/>
              </a:rPr>
              <a:t>清晰地展示話語的組織結構，並幫助</a:t>
            </a:r>
            <a:r>
              <a:rPr lang="zh-TW" altLang="en-US" sz="2400" dirty="0"/>
              <a:t>學生</a:t>
            </a:r>
            <a:r>
              <a:rPr lang="zh-TW" altLang="en-US" sz="2400" dirty="0">
                <a:latin typeface="+mn-ea"/>
              </a:rPr>
              <a:t>將內容重點轉化為句子及話語</a:t>
            </a:r>
            <a:r>
              <a:rPr lang="zh-TW" altLang="en-US" sz="2400" dirty="0" smtClean="0">
                <a:latin typeface="+mn-ea"/>
              </a:rPr>
              <a:t>。</a:t>
            </a:r>
            <a:endParaRPr lang="en-US" altLang="zh-TW" sz="2400" dirty="0">
              <a:latin typeface="+mn-ea"/>
            </a:endParaRPr>
          </a:p>
          <a:p>
            <a:endParaRPr lang="en-US" altLang="zh-TW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各</a:t>
            </a:r>
            <a:r>
              <a:rPr lang="zh-TW" altLang="en-US" sz="2400" dirty="0"/>
              <a:t>「評述性話語」類型有不同的結構</a:t>
            </a:r>
            <a:r>
              <a:rPr lang="zh-TW" altLang="en-US" sz="2400" dirty="0">
                <a:latin typeface="+mn-ea"/>
              </a:rPr>
              <a:t>，因此適合其運用的模範短語各有不同。</a:t>
            </a:r>
            <a:endParaRPr lang="en-US" altLang="zh-TW" sz="2400" dirty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3822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21</a:t>
            </a:fld>
            <a:endParaRPr lang="en-US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/>
          </p:nvPr>
        </p:nvGraphicFramePr>
        <p:xfrm>
          <a:off x="1721807" y="1385134"/>
          <a:ext cx="8229600" cy="51813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43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52683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4348">
                <a:tc>
                  <a:txBody>
                    <a:bodyPr/>
                    <a:lstStyle/>
                    <a:p>
                      <a:endParaRPr lang="en-US" sz="2000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TextBox 9"/>
          <p:cNvSpPr txBox="1"/>
          <p:nvPr/>
        </p:nvSpPr>
        <p:spPr>
          <a:xfrm>
            <a:off x="1721807" y="138513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 smtClean="0"/>
              <a:t>點出困難</a:t>
            </a:r>
            <a:endParaRPr lang="en-US" b="1" dirty="0"/>
          </a:p>
        </p:txBody>
      </p:sp>
      <p:sp>
        <p:nvSpPr>
          <p:cNvPr id="10" name="TextBox 10"/>
          <p:cNvSpPr txBox="1"/>
          <p:nvPr/>
        </p:nvSpPr>
        <p:spPr>
          <a:xfrm>
            <a:off x="4454230" y="1388881"/>
            <a:ext cx="38138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TW" i="1" dirty="0" smtClean="0"/>
              <a:t>……</a:t>
            </a:r>
            <a:r>
              <a:rPr lang="zh-TW" altLang="en-US" i="1" dirty="0" smtClean="0"/>
              <a:t>面對的困難是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／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面對</a:t>
            </a:r>
            <a:r>
              <a:rPr lang="en-US" altLang="zh-TW" i="1" dirty="0" smtClean="0"/>
              <a:t>……</a:t>
            </a:r>
            <a:endParaRPr lang="en-US" i="1" dirty="0"/>
          </a:p>
        </p:txBody>
      </p:sp>
      <p:sp>
        <p:nvSpPr>
          <p:cNvPr id="11" name="Rectangle 12"/>
          <p:cNvSpPr/>
          <p:nvPr/>
        </p:nvSpPr>
        <p:spPr>
          <a:xfrm>
            <a:off x="4454230" y="2277330"/>
            <a:ext cx="10054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可以</a:t>
            </a:r>
            <a:r>
              <a:rPr lang="en-US" altLang="zh-TW" i="1" dirty="0" smtClean="0"/>
              <a:t>……</a:t>
            </a:r>
            <a:endParaRPr lang="en-US" i="1" dirty="0"/>
          </a:p>
        </p:txBody>
      </p:sp>
      <p:sp>
        <p:nvSpPr>
          <p:cNvPr id="12" name="Rectangle 14"/>
          <p:cNvSpPr/>
          <p:nvPr/>
        </p:nvSpPr>
        <p:spPr>
          <a:xfrm>
            <a:off x="1721807" y="227733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解決方法</a:t>
            </a:r>
            <a:endParaRPr lang="en-US" altLang="zh-TW" b="1" dirty="0" smtClean="0"/>
          </a:p>
        </p:txBody>
      </p:sp>
      <p:sp>
        <p:nvSpPr>
          <p:cNvPr id="13" name="Rectangle 15"/>
          <p:cNvSpPr/>
          <p:nvPr/>
        </p:nvSpPr>
        <p:spPr>
          <a:xfrm>
            <a:off x="1773218" y="2563783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14" name="Rectangle 16"/>
          <p:cNvSpPr/>
          <p:nvPr/>
        </p:nvSpPr>
        <p:spPr>
          <a:xfrm>
            <a:off x="4454230" y="2563783"/>
            <a:ext cx="7956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</a:t>
            </a:r>
            <a:endParaRPr lang="en-US" altLang="zh-TW" dirty="0"/>
          </a:p>
        </p:txBody>
      </p:sp>
      <p:sp>
        <p:nvSpPr>
          <p:cNvPr id="19" name="Left Arrow 44"/>
          <p:cNvSpPr/>
          <p:nvPr/>
        </p:nvSpPr>
        <p:spPr>
          <a:xfrm>
            <a:off x="5896403" y="3911855"/>
            <a:ext cx="1730060" cy="774128"/>
          </a:xfrm>
          <a:prstGeom prst="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dirty="0" smtClean="0">
                <a:solidFill>
                  <a:srgbClr val="FF0000"/>
                </a:solidFill>
              </a:rPr>
              <a:t>如此類推</a:t>
            </a:r>
            <a:endParaRPr lang="en-US" sz="2000" dirty="0" smtClean="0">
              <a:solidFill>
                <a:srgbClr val="FF0000"/>
              </a:solidFill>
            </a:endParaRPr>
          </a:p>
        </p:txBody>
      </p:sp>
      <p:sp>
        <p:nvSpPr>
          <p:cNvPr id="20" name="Rectangle 45"/>
          <p:cNvSpPr/>
          <p:nvPr/>
        </p:nvSpPr>
        <p:spPr>
          <a:xfrm>
            <a:off x="2803795" y="3376219"/>
            <a:ext cx="574196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</p:txBody>
      </p:sp>
      <p:sp>
        <p:nvSpPr>
          <p:cNvPr id="21" name="Rectangle 46"/>
          <p:cNvSpPr/>
          <p:nvPr/>
        </p:nvSpPr>
        <p:spPr>
          <a:xfrm>
            <a:off x="5507851" y="3376219"/>
            <a:ext cx="574196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</p:txBody>
      </p:sp>
      <p:sp>
        <p:nvSpPr>
          <p:cNvPr id="22" name="TextBox 21"/>
          <p:cNvSpPr txBox="1"/>
          <p:nvPr/>
        </p:nvSpPr>
        <p:spPr>
          <a:xfrm>
            <a:off x="1721807" y="619718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 smtClean="0"/>
              <a:t>總結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454230" y="6197181"/>
            <a:ext cx="37305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TW" altLang="en-US" i="1" dirty="0" smtClean="0"/>
              <a:t>總括而言，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可從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方面解決／</a:t>
            </a:r>
            <a:r>
              <a:rPr lang="en-US" altLang="zh-TW" i="1" dirty="0" smtClean="0"/>
              <a:t> </a:t>
            </a:r>
          </a:p>
          <a:p>
            <a:pPr>
              <a:defRPr/>
            </a:pPr>
            <a:r>
              <a:rPr lang="zh-TW" altLang="en-US" i="1" dirty="0" smtClean="0"/>
              <a:t>較好的方法是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，因為</a:t>
            </a:r>
            <a:r>
              <a:rPr lang="en-US" altLang="zh-TW" i="1" dirty="0" smtClean="0"/>
              <a:t>……</a:t>
            </a:r>
          </a:p>
        </p:txBody>
      </p:sp>
      <p:sp>
        <p:nvSpPr>
          <p:cNvPr id="24" name="Rectangle 23"/>
          <p:cNvSpPr/>
          <p:nvPr/>
        </p:nvSpPr>
        <p:spPr>
          <a:xfrm>
            <a:off x="2134798" y="2873877"/>
            <a:ext cx="2146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即時／最終</a:t>
            </a:r>
            <a:r>
              <a:rPr lang="zh-TW" altLang="en-US" b="1" dirty="0"/>
              <a:t>結果</a:t>
            </a:r>
            <a:endParaRPr lang="en-US" altLang="zh-TW" b="1" dirty="0"/>
          </a:p>
        </p:txBody>
      </p:sp>
      <p:sp>
        <p:nvSpPr>
          <p:cNvPr id="25" name="Rectangle 24"/>
          <p:cNvSpPr/>
          <p:nvPr/>
        </p:nvSpPr>
        <p:spPr>
          <a:xfrm>
            <a:off x="4454230" y="2873877"/>
            <a:ext cx="35445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所以／因此／以致／因而／就</a:t>
            </a:r>
            <a:r>
              <a:rPr lang="en-US" altLang="zh-TW" i="1" dirty="0"/>
              <a:t>……</a:t>
            </a:r>
            <a:endParaRPr lang="en-US" altLang="zh-TW" dirty="0"/>
          </a:p>
        </p:txBody>
      </p:sp>
      <p:sp>
        <p:nvSpPr>
          <p:cNvPr id="28" name="Rectangle 27"/>
          <p:cNvSpPr/>
          <p:nvPr/>
        </p:nvSpPr>
        <p:spPr>
          <a:xfrm>
            <a:off x="1721807" y="1782457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概述解決</a:t>
            </a:r>
            <a:r>
              <a:rPr lang="zh-TW" altLang="en-US" b="1" dirty="0"/>
              <a:t>方法</a:t>
            </a:r>
            <a:endParaRPr lang="en-US" altLang="zh-TW" b="1" dirty="0"/>
          </a:p>
        </p:txBody>
      </p:sp>
      <p:sp>
        <p:nvSpPr>
          <p:cNvPr id="29" name="Rectangle 28"/>
          <p:cNvSpPr/>
          <p:nvPr/>
        </p:nvSpPr>
        <p:spPr>
          <a:xfrm>
            <a:off x="4454230" y="1782457"/>
            <a:ext cx="215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解決方法有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30" name="Rectangle 23"/>
          <p:cNvSpPr/>
          <p:nvPr/>
        </p:nvSpPr>
        <p:spPr>
          <a:xfrm>
            <a:off x="2454478" y="3144405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Microsoft JhengHei UI" panose="020B0604030504040204" pitchFamily="34" charset="-120"/>
              <a:buChar char="╶"/>
            </a:pPr>
            <a:r>
              <a:rPr lang="zh-TW" altLang="en-US" b="1" dirty="0"/>
              <a:t>闡述</a:t>
            </a:r>
            <a:endParaRPr lang="en-US" altLang="zh-TW" b="1" dirty="0"/>
          </a:p>
        </p:txBody>
      </p:sp>
      <p:sp>
        <p:nvSpPr>
          <p:cNvPr id="33" name="Rectangle 24"/>
          <p:cNvSpPr/>
          <p:nvPr/>
        </p:nvSpPr>
        <p:spPr>
          <a:xfrm>
            <a:off x="4454230" y="3167555"/>
            <a:ext cx="55194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</a:t>
            </a:r>
            <a:endParaRPr lang="en-US" altLang="zh-TW" dirty="0"/>
          </a:p>
        </p:txBody>
      </p:sp>
      <p:sp>
        <p:nvSpPr>
          <p:cNvPr id="34" name="Rectangle 12"/>
          <p:cNvSpPr/>
          <p:nvPr/>
        </p:nvSpPr>
        <p:spPr>
          <a:xfrm>
            <a:off x="4454230" y="4938952"/>
            <a:ext cx="10054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可以</a:t>
            </a:r>
            <a:r>
              <a:rPr lang="en-US" altLang="zh-TW" i="1" dirty="0" smtClean="0"/>
              <a:t>……</a:t>
            </a:r>
            <a:endParaRPr lang="en-US" i="1" dirty="0"/>
          </a:p>
        </p:txBody>
      </p:sp>
      <p:sp>
        <p:nvSpPr>
          <p:cNvPr id="35" name="Rectangle 14"/>
          <p:cNvSpPr/>
          <p:nvPr/>
        </p:nvSpPr>
        <p:spPr>
          <a:xfrm>
            <a:off x="1721807" y="493895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解決方法</a:t>
            </a:r>
            <a:endParaRPr lang="en-US" altLang="zh-TW" b="1" dirty="0" smtClean="0"/>
          </a:p>
        </p:txBody>
      </p:sp>
      <p:sp>
        <p:nvSpPr>
          <p:cNvPr id="36" name="Rectangle 15"/>
          <p:cNvSpPr/>
          <p:nvPr/>
        </p:nvSpPr>
        <p:spPr>
          <a:xfrm>
            <a:off x="1773218" y="5225405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37" name="Rectangle 16"/>
          <p:cNvSpPr/>
          <p:nvPr/>
        </p:nvSpPr>
        <p:spPr>
          <a:xfrm>
            <a:off x="4454230" y="5225405"/>
            <a:ext cx="7956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</a:t>
            </a:r>
            <a:endParaRPr lang="en-US" altLang="zh-TW" dirty="0"/>
          </a:p>
        </p:txBody>
      </p:sp>
      <p:sp>
        <p:nvSpPr>
          <p:cNvPr id="38" name="Rectangle 23"/>
          <p:cNvSpPr/>
          <p:nvPr/>
        </p:nvSpPr>
        <p:spPr>
          <a:xfrm>
            <a:off x="2134798" y="5535499"/>
            <a:ext cx="2146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即時／最終</a:t>
            </a:r>
            <a:r>
              <a:rPr lang="zh-TW" altLang="en-US" b="1" dirty="0"/>
              <a:t>結果</a:t>
            </a:r>
            <a:endParaRPr lang="en-US" altLang="zh-TW" b="1" dirty="0"/>
          </a:p>
        </p:txBody>
      </p:sp>
      <p:sp>
        <p:nvSpPr>
          <p:cNvPr id="39" name="Rectangle 24"/>
          <p:cNvSpPr/>
          <p:nvPr/>
        </p:nvSpPr>
        <p:spPr>
          <a:xfrm>
            <a:off x="4454230" y="5535499"/>
            <a:ext cx="35445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所以／因此／以致／因而／就</a:t>
            </a:r>
            <a:r>
              <a:rPr lang="en-US" altLang="zh-TW" i="1" dirty="0"/>
              <a:t>……</a:t>
            </a:r>
            <a:endParaRPr lang="en-US" altLang="zh-TW" dirty="0"/>
          </a:p>
        </p:txBody>
      </p:sp>
      <p:sp>
        <p:nvSpPr>
          <p:cNvPr id="40" name="Rectangle 23"/>
          <p:cNvSpPr/>
          <p:nvPr/>
        </p:nvSpPr>
        <p:spPr>
          <a:xfrm>
            <a:off x="2454478" y="5829177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Microsoft JhengHei UI" panose="020B0604030504040204" pitchFamily="34" charset="-120"/>
              <a:buChar char="╶"/>
            </a:pPr>
            <a:r>
              <a:rPr lang="zh-TW" altLang="en-US" b="1" dirty="0"/>
              <a:t>闡述</a:t>
            </a:r>
            <a:endParaRPr lang="en-US" altLang="zh-TW" b="1" dirty="0"/>
          </a:p>
        </p:txBody>
      </p:sp>
      <p:sp>
        <p:nvSpPr>
          <p:cNvPr id="41" name="Rectangle 24"/>
          <p:cNvSpPr/>
          <p:nvPr/>
        </p:nvSpPr>
        <p:spPr>
          <a:xfrm>
            <a:off x="4454230" y="5829177"/>
            <a:ext cx="55194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</a:t>
            </a:r>
            <a:endParaRPr lang="en-US" altLang="zh-TW" dirty="0"/>
          </a:p>
        </p:txBody>
      </p:sp>
      <p:sp>
        <p:nvSpPr>
          <p:cNvPr id="4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6.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運用解難模範短語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6" name="Rectangle 27"/>
          <p:cNvSpPr/>
          <p:nvPr/>
        </p:nvSpPr>
        <p:spPr>
          <a:xfrm>
            <a:off x="1735307" y="2027457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第一個角度</a:t>
            </a:r>
            <a:endParaRPr lang="en-US" altLang="zh-TW" b="1" dirty="0"/>
          </a:p>
        </p:txBody>
      </p:sp>
      <p:sp>
        <p:nvSpPr>
          <p:cNvPr id="47" name="Rectangle 28"/>
          <p:cNvSpPr/>
          <p:nvPr/>
        </p:nvSpPr>
        <p:spPr>
          <a:xfrm>
            <a:off x="4454230" y="2027457"/>
            <a:ext cx="23903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第一／首先，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48" name="Rectangle 12"/>
          <p:cNvSpPr/>
          <p:nvPr/>
        </p:nvSpPr>
        <p:spPr>
          <a:xfrm>
            <a:off x="4454230" y="4684304"/>
            <a:ext cx="1697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最後，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49" name="Rectangle 14"/>
          <p:cNvSpPr/>
          <p:nvPr/>
        </p:nvSpPr>
        <p:spPr>
          <a:xfrm>
            <a:off x="1721807" y="4684304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最後一個角度</a:t>
            </a:r>
            <a:endParaRPr lang="en-US" altLang="zh-TW" b="1" dirty="0" smtClean="0"/>
          </a:p>
        </p:txBody>
      </p:sp>
    </p:spTree>
    <p:extLst>
      <p:ext uri="{BB962C8B-B14F-4D97-AF65-F5344CB8AC3E}">
        <p14:creationId xmlns:p14="http://schemas.microsoft.com/office/powerpoint/2010/main" val="3575195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22</a:t>
            </a:fld>
            <a:endParaRPr lang="en-US" dirty="0"/>
          </a:p>
        </p:txBody>
      </p:sp>
      <p:graphicFrame>
        <p:nvGraphicFramePr>
          <p:cNvPr id="3" name="資料庫圖表 2"/>
          <p:cNvGraphicFramePr/>
          <p:nvPr>
            <p:extLst/>
          </p:nvPr>
        </p:nvGraphicFramePr>
        <p:xfrm>
          <a:off x="705272" y="801097"/>
          <a:ext cx="10869412" cy="5109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群組 4"/>
          <p:cNvGrpSpPr/>
          <p:nvPr/>
        </p:nvGrpSpPr>
        <p:grpSpPr>
          <a:xfrm>
            <a:off x="7016468" y="404192"/>
            <a:ext cx="2124000" cy="768618"/>
            <a:chOff x="146805" y="2396350"/>
            <a:chExt cx="2730634" cy="594270"/>
          </a:xfrm>
        </p:grpSpPr>
        <p:sp>
          <p:nvSpPr>
            <p:cNvPr id="6" name="手繪多邊形 5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53570" y="2396737"/>
              <a:ext cx="2723869" cy="45212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zh-TW" sz="1600" b="1" i="1" dirty="0">
                  <a:latin typeface="+mn-ea"/>
                </a:rPr>
                <a:t>……</a:t>
              </a:r>
              <a:r>
                <a:rPr lang="zh-TW" altLang="en-US" sz="1600" b="1" i="1" dirty="0">
                  <a:latin typeface="+mn-ea"/>
                </a:rPr>
                <a:t>面對的困難是</a:t>
              </a:r>
              <a:r>
                <a:rPr lang="en-US" altLang="zh-TW" sz="1600" b="1" i="1" dirty="0">
                  <a:latin typeface="+mn-ea"/>
                </a:rPr>
                <a:t>…… </a:t>
              </a:r>
              <a:r>
                <a:rPr lang="zh-TW" altLang="en-US" sz="1600" b="1" i="1" dirty="0" smtClean="0">
                  <a:latin typeface="+mn-ea"/>
                </a:rPr>
                <a:t>／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r>
                <a:rPr lang="zh-TW" altLang="en-US" sz="1600" b="1" i="1" dirty="0">
                  <a:latin typeface="+mn-ea"/>
                </a:rPr>
                <a:t>面對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8" name="群組 7"/>
          <p:cNvGrpSpPr/>
          <p:nvPr/>
        </p:nvGrpSpPr>
        <p:grpSpPr>
          <a:xfrm>
            <a:off x="7402152" y="975593"/>
            <a:ext cx="1980000" cy="584775"/>
            <a:chOff x="146805" y="2184023"/>
            <a:chExt cx="2730636" cy="877561"/>
          </a:xfrm>
        </p:grpSpPr>
        <p:sp>
          <p:nvSpPr>
            <p:cNvPr id="9" name="手繪多邊形 8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53570" y="2184023"/>
              <a:ext cx="2723871" cy="87756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>
                  <a:latin typeface="+mn-ea"/>
                </a:rPr>
                <a:t>解決</a:t>
              </a:r>
              <a:r>
                <a:rPr lang="zh-TW" altLang="en-US" sz="1600" b="1" i="1" dirty="0" smtClean="0">
                  <a:latin typeface="+mn-ea"/>
                </a:rPr>
                <a:t>方法有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r>
                <a:rPr lang="zh-TW" altLang="en-US" sz="1600" b="1" i="1" dirty="0" smtClean="0">
                  <a:latin typeface="+mn-ea"/>
                </a:rPr>
                <a:t>方面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1" name="群組 10"/>
          <p:cNvGrpSpPr/>
          <p:nvPr/>
        </p:nvGrpSpPr>
        <p:grpSpPr>
          <a:xfrm flipH="1">
            <a:off x="1057123" y="2790558"/>
            <a:ext cx="1692000" cy="432000"/>
            <a:chOff x="146805" y="2396350"/>
            <a:chExt cx="2730634" cy="594270"/>
          </a:xfrm>
        </p:grpSpPr>
        <p:sp>
          <p:nvSpPr>
            <p:cNvPr id="12" name="手繪多邊形 11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53570" y="2606486"/>
              <a:ext cx="2723869" cy="27943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可以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14" name="群組 13"/>
          <p:cNvGrpSpPr/>
          <p:nvPr/>
        </p:nvGrpSpPr>
        <p:grpSpPr>
          <a:xfrm>
            <a:off x="2794078" y="2264712"/>
            <a:ext cx="1584000" cy="957846"/>
            <a:chOff x="146805" y="2200038"/>
            <a:chExt cx="2730634" cy="790582"/>
          </a:xfrm>
        </p:grpSpPr>
        <p:sp>
          <p:nvSpPr>
            <p:cNvPr id="15" name="手繪多邊形 14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53571" y="2200038"/>
              <a:ext cx="2723868" cy="68588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是／要／會／因為／例如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20" name="群組 19"/>
          <p:cNvGrpSpPr/>
          <p:nvPr/>
        </p:nvGrpSpPr>
        <p:grpSpPr>
          <a:xfrm>
            <a:off x="6196064" y="2264712"/>
            <a:ext cx="1584000" cy="957846"/>
            <a:chOff x="146805" y="2200038"/>
            <a:chExt cx="2730634" cy="790582"/>
          </a:xfrm>
        </p:grpSpPr>
        <p:sp>
          <p:nvSpPr>
            <p:cNvPr id="21" name="手繪多邊形 20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53571" y="2200038"/>
              <a:ext cx="2723868" cy="68588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是／要／會／因為／例如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26" name="群組 25"/>
          <p:cNvGrpSpPr/>
          <p:nvPr/>
        </p:nvGrpSpPr>
        <p:grpSpPr>
          <a:xfrm>
            <a:off x="9791008" y="2264712"/>
            <a:ext cx="1584000" cy="957846"/>
            <a:chOff x="146805" y="2200038"/>
            <a:chExt cx="2730634" cy="790582"/>
          </a:xfrm>
        </p:grpSpPr>
        <p:sp>
          <p:nvSpPr>
            <p:cNvPr id="27" name="手繪多邊形 26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53571" y="2200038"/>
              <a:ext cx="2723868" cy="68588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是／要／會／因為／例如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29" name="群組 28"/>
          <p:cNvGrpSpPr/>
          <p:nvPr/>
        </p:nvGrpSpPr>
        <p:grpSpPr>
          <a:xfrm flipH="1">
            <a:off x="40957" y="3258994"/>
            <a:ext cx="1764000" cy="957842"/>
            <a:chOff x="146805" y="2200039"/>
            <a:chExt cx="2730633" cy="790579"/>
          </a:xfrm>
        </p:grpSpPr>
        <p:sp>
          <p:nvSpPr>
            <p:cNvPr id="30" name="手繪多邊形 29"/>
            <p:cNvSpPr/>
            <p:nvPr/>
          </p:nvSpPr>
          <p:spPr>
            <a:xfrm>
              <a:off x="146805" y="2396348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53570" y="2200039"/>
              <a:ext cx="2723868" cy="68588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所以／因此／以致／因而／就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63" name="群組 62"/>
          <p:cNvGrpSpPr/>
          <p:nvPr/>
        </p:nvGrpSpPr>
        <p:grpSpPr>
          <a:xfrm flipH="1">
            <a:off x="2279175" y="3258994"/>
            <a:ext cx="1764000" cy="957843"/>
            <a:chOff x="146805" y="2200040"/>
            <a:chExt cx="2730633" cy="790580"/>
          </a:xfrm>
        </p:grpSpPr>
        <p:sp>
          <p:nvSpPr>
            <p:cNvPr id="64" name="手繪多邊形 63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153570" y="2200040"/>
              <a:ext cx="2723868" cy="68588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所以／因此／以致／因而／就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84" name="群組 83"/>
          <p:cNvGrpSpPr/>
          <p:nvPr/>
        </p:nvGrpSpPr>
        <p:grpSpPr>
          <a:xfrm flipH="1">
            <a:off x="4176718" y="3258994"/>
            <a:ext cx="1764000" cy="957842"/>
            <a:chOff x="146805" y="2200039"/>
            <a:chExt cx="2730633" cy="790579"/>
          </a:xfrm>
        </p:grpSpPr>
        <p:sp>
          <p:nvSpPr>
            <p:cNvPr id="85" name="手繪多邊形 84"/>
            <p:cNvSpPr/>
            <p:nvPr/>
          </p:nvSpPr>
          <p:spPr>
            <a:xfrm>
              <a:off x="146805" y="2396348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153570" y="2200039"/>
              <a:ext cx="2723868" cy="68588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所以／因此／以致／因而／就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87" name="群組 86"/>
          <p:cNvGrpSpPr/>
          <p:nvPr/>
        </p:nvGrpSpPr>
        <p:grpSpPr>
          <a:xfrm flipH="1">
            <a:off x="7135666" y="3258994"/>
            <a:ext cx="1764000" cy="957842"/>
            <a:chOff x="146805" y="2200039"/>
            <a:chExt cx="2730633" cy="790579"/>
          </a:xfrm>
        </p:grpSpPr>
        <p:sp>
          <p:nvSpPr>
            <p:cNvPr id="88" name="手繪多邊形 87"/>
            <p:cNvSpPr/>
            <p:nvPr/>
          </p:nvSpPr>
          <p:spPr>
            <a:xfrm>
              <a:off x="146805" y="2396348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153570" y="2200039"/>
              <a:ext cx="2723868" cy="68588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所以／因此／以致／因而／就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90" name="群組 89"/>
          <p:cNvGrpSpPr/>
          <p:nvPr/>
        </p:nvGrpSpPr>
        <p:grpSpPr>
          <a:xfrm>
            <a:off x="10235498" y="3258994"/>
            <a:ext cx="1764000" cy="957842"/>
            <a:chOff x="146805" y="2200039"/>
            <a:chExt cx="2730633" cy="790579"/>
          </a:xfrm>
        </p:grpSpPr>
        <p:sp>
          <p:nvSpPr>
            <p:cNvPr id="91" name="手繪多邊形 90"/>
            <p:cNvSpPr/>
            <p:nvPr/>
          </p:nvSpPr>
          <p:spPr>
            <a:xfrm>
              <a:off x="146805" y="2396348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153570" y="2200039"/>
              <a:ext cx="2723868" cy="68588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所以／因此／以致／因而／就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96" name="群組 95"/>
          <p:cNvGrpSpPr/>
          <p:nvPr/>
        </p:nvGrpSpPr>
        <p:grpSpPr>
          <a:xfrm flipH="1">
            <a:off x="7824642" y="4785201"/>
            <a:ext cx="2196000" cy="584775"/>
            <a:chOff x="512805" y="1690181"/>
            <a:chExt cx="1834559" cy="584775"/>
          </a:xfrm>
        </p:grpSpPr>
        <p:sp>
          <p:nvSpPr>
            <p:cNvPr id="97" name="手繪多邊形 96"/>
            <p:cNvSpPr/>
            <p:nvPr/>
          </p:nvSpPr>
          <p:spPr>
            <a:xfrm flipH="1" flipV="1">
              <a:off x="548086" y="1729594"/>
              <a:ext cx="1799278" cy="432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 flipH="1">
              <a:off x="512805" y="1690181"/>
              <a:ext cx="183145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05" name="群組 104"/>
          <p:cNvGrpSpPr/>
          <p:nvPr/>
        </p:nvGrpSpPr>
        <p:grpSpPr>
          <a:xfrm>
            <a:off x="2174135" y="4466583"/>
            <a:ext cx="2196000" cy="584775"/>
            <a:chOff x="512805" y="1690181"/>
            <a:chExt cx="1834559" cy="584775"/>
          </a:xfrm>
        </p:grpSpPr>
        <p:sp>
          <p:nvSpPr>
            <p:cNvPr id="106" name="手繪多邊形 105"/>
            <p:cNvSpPr/>
            <p:nvPr/>
          </p:nvSpPr>
          <p:spPr>
            <a:xfrm flipH="1" flipV="1">
              <a:off x="548086" y="1729594"/>
              <a:ext cx="1799278" cy="432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07" name="矩形 106"/>
            <p:cNvSpPr/>
            <p:nvPr/>
          </p:nvSpPr>
          <p:spPr>
            <a:xfrm flipH="1">
              <a:off x="512805" y="1690181"/>
              <a:ext cx="183145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08" name="群組 107"/>
          <p:cNvGrpSpPr/>
          <p:nvPr/>
        </p:nvGrpSpPr>
        <p:grpSpPr>
          <a:xfrm>
            <a:off x="-21930" y="4466583"/>
            <a:ext cx="2196000" cy="584775"/>
            <a:chOff x="512805" y="1690181"/>
            <a:chExt cx="1834559" cy="584775"/>
          </a:xfrm>
        </p:grpSpPr>
        <p:sp>
          <p:nvSpPr>
            <p:cNvPr id="109" name="手繪多邊形 108"/>
            <p:cNvSpPr/>
            <p:nvPr/>
          </p:nvSpPr>
          <p:spPr>
            <a:xfrm flipH="1" flipV="1">
              <a:off x="548086" y="1729594"/>
              <a:ext cx="1799278" cy="432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10" name="矩形 109"/>
            <p:cNvSpPr/>
            <p:nvPr/>
          </p:nvSpPr>
          <p:spPr>
            <a:xfrm flipH="1">
              <a:off x="512805" y="1690181"/>
              <a:ext cx="183145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12" name="群組 111"/>
          <p:cNvGrpSpPr/>
          <p:nvPr/>
        </p:nvGrpSpPr>
        <p:grpSpPr>
          <a:xfrm>
            <a:off x="33495" y="5716754"/>
            <a:ext cx="1834559" cy="721838"/>
            <a:chOff x="512805" y="1640437"/>
            <a:chExt cx="1834559" cy="721838"/>
          </a:xfrm>
        </p:grpSpPr>
        <p:sp>
          <p:nvSpPr>
            <p:cNvPr id="113" name="手繪多邊形 112"/>
            <p:cNvSpPr/>
            <p:nvPr/>
          </p:nvSpPr>
          <p:spPr>
            <a:xfrm flipH="1" flipV="1">
              <a:off x="548086" y="1640437"/>
              <a:ext cx="1799278" cy="720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14" name="矩形 113"/>
            <p:cNvSpPr/>
            <p:nvPr/>
          </p:nvSpPr>
          <p:spPr>
            <a:xfrm flipH="1">
              <a:off x="512805" y="1777500"/>
              <a:ext cx="1831451" cy="58477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所以／因此／以致／因而／就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115" name="群組 114"/>
          <p:cNvGrpSpPr/>
          <p:nvPr/>
        </p:nvGrpSpPr>
        <p:grpSpPr>
          <a:xfrm>
            <a:off x="1974862" y="5725315"/>
            <a:ext cx="1834559" cy="721838"/>
            <a:chOff x="512805" y="1640437"/>
            <a:chExt cx="1834559" cy="721838"/>
          </a:xfrm>
        </p:grpSpPr>
        <p:sp>
          <p:nvSpPr>
            <p:cNvPr id="116" name="手繪多邊形 115"/>
            <p:cNvSpPr/>
            <p:nvPr/>
          </p:nvSpPr>
          <p:spPr>
            <a:xfrm flipH="1" flipV="1">
              <a:off x="548086" y="1640437"/>
              <a:ext cx="1799278" cy="720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17" name="矩形 116"/>
            <p:cNvSpPr/>
            <p:nvPr/>
          </p:nvSpPr>
          <p:spPr>
            <a:xfrm flipH="1">
              <a:off x="512805" y="1777500"/>
              <a:ext cx="1831451" cy="58477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所以／因此／以致／因而／就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119" name="群組 118"/>
          <p:cNvGrpSpPr/>
          <p:nvPr/>
        </p:nvGrpSpPr>
        <p:grpSpPr>
          <a:xfrm>
            <a:off x="3858757" y="5731469"/>
            <a:ext cx="1834559" cy="721838"/>
            <a:chOff x="512805" y="1640437"/>
            <a:chExt cx="1834559" cy="721838"/>
          </a:xfrm>
        </p:grpSpPr>
        <p:sp>
          <p:nvSpPr>
            <p:cNvPr id="120" name="手繪多邊形 119"/>
            <p:cNvSpPr/>
            <p:nvPr/>
          </p:nvSpPr>
          <p:spPr>
            <a:xfrm flipH="1" flipV="1">
              <a:off x="548086" y="1640437"/>
              <a:ext cx="1799278" cy="720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21" name="矩形 120"/>
            <p:cNvSpPr/>
            <p:nvPr/>
          </p:nvSpPr>
          <p:spPr>
            <a:xfrm flipH="1">
              <a:off x="512805" y="1777500"/>
              <a:ext cx="1831451" cy="58477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所以／因此／以致／因而／就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122" name="群組 121"/>
          <p:cNvGrpSpPr/>
          <p:nvPr/>
        </p:nvGrpSpPr>
        <p:grpSpPr>
          <a:xfrm>
            <a:off x="5800124" y="5740030"/>
            <a:ext cx="1834559" cy="721838"/>
            <a:chOff x="512805" y="1640437"/>
            <a:chExt cx="1834559" cy="721838"/>
          </a:xfrm>
        </p:grpSpPr>
        <p:sp>
          <p:nvSpPr>
            <p:cNvPr id="123" name="手繪多邊形 122"/>
            <p:cNvSpPr/>
            <p:nvPr/>
          </p:nvSpPr>
          <p:spPr>
            <a:xfrm flipH="1" flipV="1">
              <a:off x="548086" y="1640437"/>
              <a:ext cx="1799278" cy="720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24" name="矩形 123"/>
            <p:cNvSpPr/>
            <p:nvPr/>
          </p:nvSpPr>
          <p:spPr>
            <a:xfrm flipH="1">
              <a:off x="512805" y="1777500"/>
              <a:ext cx="1831451" cy="58477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所以／因此／以致／因而／就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153" name="群組 152"/>
          <p:cNvGrpSpPr/>
          <p:nvPr/>
        </p:nvGrpSpPr>
        <p:grpSpPr>
          <a:xfrm flipH="1">
            <a:off x="8062176" y="5632665"/>
            <a:ext cx="3388662" cy="720000"/>
            <a:chOff x="146805" y="2396350"/>
            <a:chExt cx="2730634" cy="594270"/>
          </a:xfrm>
        </p:grpSpPr>
        <p:sp>
          <p:nvSpPr>
            <p:cNvPr id="154" name="手繪多邊形 153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55" name="矩形 154"/>
            <p:cNvSpPr/>
            <p:nvPr/>
          </p:nvSpPr>
          <p:spPr>
            <a:xfrm>
              <a:off x="153570" y="2403262"/>
              <a:ext cx="2723869" cy="482659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>
                  <a:latin typeface="+mn-ea"/>
                </a:rPr>
                <a:t>總括而言，</a:t>
              </a:r>
              <a:r>
                <a:rPr lang="en-US" altLang="zh-TW" sz="1600" b="1" i="1" dirty="0">
                  <a:latin typeface="+mn-ea"/>
                </a:rPr>
                <a:t>……</a:t>
              </a:r>
              <a:r>
                <a:rPr lang="zh-TW" altLang="en-US" sz="1600" b="1" i="1" dirty="0">
                  <a:latin typeface="+mn-ea"/>
                </a:rPr>
                <a:t>可從</a:t>
              </a:r>
              <a:r>
                <a:rPr lang="en-US" altLang="zh-TW" sz="1600" b="1" i="1" dirty="0">
                  <a:latin typeface="+mn-ea"/>
                </a:rPr>
                <a:t>……</a:t>
              </a:r>
              <a:r>
                <a:rPr lang="zh-TW" altLang="en-US" sz="1600" b="1" i="1" dirty="0">
                  <a:latin typeface="+mn-ea"/>
                </a:rPr>
                <a:t>方面</a:t>
              </a:r>
              <a:r>
                <a:rPr lang="zh-TW" altLang="en-US" sz="1600" b="1" i="1" dirty="0" smtClean="0">
                  <a:latin typeface="+mn-ea"/>
                </a:rPr>
                <a:t>解決／</a:t>
              </a:r>
              <a:r>
                <a:rPr lang="en-US" altLang="zh-TW" sz="1600" b="1" i="1" dirty="0" smtClean="0">
                  <a:latin typeface="+mn-ea"/>
                </a:rPr>
                <a:t> </a:t>
              </a:r>
              <a:endParaRPr lang="en-US" altLang="zh-TW" sz="1600" b="1" i="1" dirty="0">
                <a:latin typeface="+mn-ea"/>
              </a:endParaRPr>
            </a:p>
            <a:p>
              <a:pPr algn="ctr"/>
              <a:r>
                <a:rPr lang="zh-TW" altLang="en-US" sz="1600" b="1" i="1" dirty="0">
                  <a:latin typeface="+mn-ea"/>
                </a:rPr>
                <a:t>較好的方法是</a:t>
              </a:r>
              <a:r>
                <a:rPr lang="en-US" altLang="zh-TW" sz="1600" b="1" i="1" dirty="0">
                  <a:latin typeface="+mn-ea"/>
                </a:rPr>
                <a:t>……</a:t>
              </a:r>
              <a:r>
                <a:rPr lang="zh-TW" altLang="en-US" sz="1600" b="1" i="1" dirty="0">
                  <a:latin typeface="+mn-ea"/>
                </a:rPr>
                <a:t>，因為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156" name="群組 155"/>
          <p:cNvGrpSpPr/>
          <p:nvPr/>
        </p:nvGrpSpPr>
        <p:grpSpPr>
          <a:xfrm>
            <a:off x="4737351" y="1605036"/>
            <a:ext cx="1440000" cy="720000"/>
            <a:chOff x="146805" y="2396350"/>
            <a:chExt cx="2730634" cy="594270"/>
          </a:xfrm>
        </p:grpSpPr>
        <p:sp>
          <p:nvSpPr>
            <p:cNvPr id="157" name="手繪多邊形 156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58" name="矩形 157"/>
            <p:cNvSpPr/>
            <p:nvPr/>
          </p:nvSpPr>
          <p:spPr>
            <a:xfrm>
              <a:off x="153571" y="2403263"/>
              <a:ext cx="2723868" cy="482659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j-ea"/>
                </a:rPr>
                <a:t>第一／首先</a:t>
              </a:r>
              <a:r>
                <a:rPr lang="zh-TW" altLang="en-US" sz="1600" b="1" i="1" dirty="0">
                  <a:latin typeface="+mj-ea"/>
                </a:rPr>
                <a:t>，</a:t>
              </a:r>
              <a:r>
                <a:rPr lang="en-US" altLang="zh-TW" sz="1600" b="1" i="1" dirty="0">
                  <a:latin typeface="+mj-ea"/>
                </a:rPr>
                <a:t/>
              </a:r>
              <a:br>
                <a:rPr lang="en-US" altLang="zh-TW" sz="1600" b="1" i="1" dirty="0">
                  <a:latin typeface="+mj-ea"/>
                </a:rPr>
              </a:br>
              <a:r>
                <a:rPr lang="en-US" altLang="zh-TW" sz="1600" b="1" i="1" dirty="0" smtClean="0">
                  <a:latin typeface="+mj-ea"/>
                </a:rPr>
                <a:t>……</a:t>
              </a:r>
              <a:r>
                <a:rPr lang="zh-TW" altLang="en-US" sz="1600" b="1" i="1" dirty="0">
                  <a:latin typeface="+mj-ea"/>
                </a:rPr>
                <a:t>方面</a:t>
              </a:r>
            </a:p>
          </p:txBody>
        </p:sp>
      </p:grpSp>
      <p:grpSp>
        <p:nvGrpSpPr>
          <p:cNvPr id="160" name="群組 159"/>
          <p:cNvGrpSpPr/>
          <p:nvPr/>
        </p:nvGrpSpPr>
        <p:grpSpPr>
          <a:xfrm>
            <a:off x="9313422" y="1605036"/>
            <a:ext cx="1440000" cy="720000"/>
            <a:chOff x="146805" y="2396350"/>
            <a:chExt cx="2730634" cy="594270"/>
          </a:xfrm>
        </p:grpSpPr>
        <p:sp>
          <p:nvSpPr>
            <p:cNvPr id="161" name="手繪多邊形 160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62" name="矩形 161"/>
            <p:cNvSpPr/>
            <p:nvPr/>
          </p:nvSpPr>
          <p:spPr>
            <a:xfrm>
              <a:off x="153571" y="2403263"/>
              <a:ext cx="2723868" cy="482659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j-ea"/>
                </a:rPr>
                <a:t>第二，</a:t>
              </a:r>
              <a:r>
                <a:rPr lang="en-US" altLang="zh-TW" sz="1600" b="1" i="1" dirty="0">
                  <a:latin typeface="+mj-ea"/>
                </a:rPr>
                <a:t/>
              </a:r>
              <a:br>
                <a:rPr lang="en-US" altLang="zh-TW" sz="1600" b="1" i="1" dirty="0">
                  <a:latin typeface="+mj-ea"/>
                </a:rPr>
              </a:br>
              <a:r>
                <a:rPr lang="en-US" altLang="zh-TW" sz="1600" b="1" i="1" dirty="0" smtClean="0">
                  <a:latin typeface="+mj-ea"/>
                </a:rPr>
                <a:t>……</a:t>
              </a:r>
              <a:r>
                <a:rPr lang="zh-TW" altLang="en-US" sz="1600" b="1" i="1" dirty="0">
                  <a:latin typeface="+mj-ea"/>
                </a:rPr>
                <a:t>方面</a:t>
              </a:r>
            </a:p>
          </p:txBody>
        </p:sp>
      </p:grpSp>
      <p:grpSp>
        <p:nvGrpSpPr>
          <p:cNvPr id="163" name="群組 162"/>
          <p:cNvGrpSpPr/>
          <p:nvPr/>
        </p:nvGrpSpPr>
        <p:grpSpPr>
          <a:xfrm flipH="1">
            <a:off x="4471158" y="2790558"/>
            <a:ext cx="1692000" cy="432000"/>
            <a:chOff x="146805" y="2396350"/>
            <a:chExt cx="2730634" cy="594270"/>
          </a:xfrm>
        </p:grpSpPr>
        <p:sp>
          <p:nvSpPr>
            <p:cNvPr id="164" name="手繪多邊形 163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65" name="矩形 164"/>
            <p:cNvSpPr/>
            <p:nvPr/>
          </p:nvSpPr>
          <p:spPr>
            <a:xfrm>
              <a:off x="153570" y="2606486"/>
              <a:ext cx="2723869" cy="27943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可以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166" name="群組 165"/>
          <p:cNvGrpSpPr/>
          <p:nvPr/>
        </p:nvGrpSpPr>
        <p:grpSpPr>
          <a:xfrm flipH="1">
            <a:off x="8045707" y="2790558"/>
            <a:ext cx="1692000" cy="432000"/>
            <a:chOff x="146805" y="2396350"/>
            <a:chExt cx="2730634" cy="594270"/>
          </a:xfrm>
        </p:grpSpPr>
        <p:sp>
          <p:nvSpPr>
            <p:cNvPr id="167" name="手繪多邊形 166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68" name="矩形 167"/>
            <p:cNvSpPr/>
            <p:nvPr/>
          </p:nvSpPr>
          <p:spPr>
            <a:xfrm>
              <a:off x="153570" y="2606486"/>
              <a:ext cx="2723869" cy="27943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可以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150" name="群組 149"/>
          <p:cNvGrpSpPr/>
          <p:nvPr/>
        </p:nvGrpSpPr>
        <p:grpSpPr>
          <a:xfrm flipH="1">
            <a:off x="10011482" y="4785201"/>
            <a:ext cx="2196000" cy="584775"/>
            <a:chOff x="512805" y="1690181"/>
            <a:chExt cx="1834559" cy="584775"/>
          </a:xfrm>
        </p:grpSpPr>
        <p:sp>
          <p:nvSpPr>
            <p:cNvPr id="151" name="手繪多邊形 150"/>
            <p:cNvSpPr/>
            <p:nvPr/>
          </p:nvSpPr>
          <p:spPr>
            <a:xfrm flipH="1" flipV="1">
              <a:off x="548086" y="1729594"/>
              <a:ext cx="1799278" cy="432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52" name="矩形 151"/>
            <p:cNvSpPr/>
            <p:nvPr/>
          </p:nvSpPr>
          <p:spPr>
            <a:xfrm flipH="1">
              <a:off x="512805" y="1690181"/>
              <a:ext cx="183145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59" name="群組 158"/>
          <p:cNvGrpSpPr/>
          <p:nvPr/>
        </p:nvGrpSpPr>
        <p:grpSpPr>
          <a:xfrm>
            <a:off x="4366415" y="4466583"/>
            <a:ext cx="2196000" cy="584775"/>
            <a:chOff x="512805" y="1690181"/>
            <a:chExt cx="1834559" cy="584775"/>
          </a:xfrm>
        </p:grpSpPr>
        <p:sp>
          <p:nvSpPr>
            <p:cNvPr id="170" name="手繪多邊形 169"/>
            <p:cNvSpPr/>
            <p:nvPr/>
          </p:nvSpPr>
          <p:spPr>
            <a:xfrm flipH="1" flipV="1">
              <a:off x="548086" y="1729594"/>
              <a:ext cx="1799278" cy="432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71" name="矩形 170"/>
            <p:cNvSpPr/>
            <p:nvPr/>
          </p:nvSpPr>
          <p:spPr>
            <a:xfrm flipH="1">
              <a:off x="512805" y="1690181"/>
              <a:ext cx="183145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81" name="群組 180"/>
          <p:cNvGrpSpPr/>
          <p:nvPr/>
        </p:nvGrpSpPr>
        <p:grpSpPr>
          <a:xfrm flipH="1">
            <a:off x="4939666" y="6343682"/>
            <a:ext cx="2196000" cy="584775"/>
            <a:chOff x="512805" y="1690181"/>
            <a:chExt cx="1834559" cy="584775"/>
          </a:xfrm>
        </p:grpSpPr>
        <p:sp>
          <p:nvSpPr>
            <p:cNvPr id="182" name="手繪多邊形 181"/>
            <p:cNvSpPr/>
            <p:nvPr/>
          </p:nvSpPr>
          <p:spPr>
            <a:xfrm flipH="1" flipV="1">
              <a:off x="548086" y="1729594"/>
              <a:ext cx="1799278" cy="432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83" name="矩形 182"/>
            <p:cNvSpPr/>
            <p:nvPr/>
          </p:nvSpPr>
          <p:spPr>
            <a:xfrm flipH="1">
              <a:off x="512805" y="1690181"/>
              <a:ext cx="183145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84" name="群組 183"/>
          <p:cNvGrpSpPr/>
          <p:nvPr/>
        </p:nvGrpSpPr>
        <p:grpSpPr>
          <a:xfrm flipH="1">
            <a:off x="7126506" y="6343682"/>
            <a:ext cx="2196000" cy="584775"/>
            <a:chOff x="512805" y="1690181"/>
            <a:chExt cx="1834559" cy="584775"/>
          </a:xfrm>
        </p:grpSpPr>
        <p:sp>
          <p:nvSpPr>
            <p:cNvPr id="185" name="手繪多邊形 184"/>
            <p:cNvSpPr/>
            <p:nvPr/>
          </p:nvSpPr>
          <p:spPr>
            <a:xfrm flipH="1" flipV="1">
              <a:off x="548086" y="1729594"/>
              <a:ext cx="1799278" cy="432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86" name="矩形 185"/>
            <p:cNvSpPr/>
            <p:nvPr/>
          </p:nvSpPr>
          <p:spPr>
            <a:xfrm flipH="1">
              <a:off x="512805" y="1690181"/>
              <a:ext cx="183145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87" name="群組 186"/>
          <p:cNvGrpSpPr/>
          <p:nvPr/>
        </p:nvGrpSpPr>
        <p:grpSpPr>
          <a:xfrm flipH="1">
            <a:off x="527029" y="6343682"/>
            <a:ext cx="2196000" cy="584775"/>
            <a:chOff x="512805" y="1690181"/>
            <a:chExt cx="1834559" cy="584775"/>
          </a:xfrm>
        </p:grpSpPr>
        <p:sp>
          <p:nvSpPr>
            <p:cNvPr id="188" name="手繪多邊形 187"/>
            <p:cNvSpPr/>
            <p:nvPr/>
          </p:nvSpPr>
          <p:spPr>
            <a:xfrm flipH="1" flipV="1">
              <a:off x="548086" y="1729594"/>
              <a:ext cx="1799278" cy="432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89" name="矩形 188"/>
            <p:cNvSpPr/>
            <p:nvPr/>
          </p:nvSpPr>
          <p:spPr>
            <a:xfrm flipH="1">
              <a:off x="512805" y="1690181"/>
              <a:ext cx="183145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90" name="群組 189"/>
          <p:cNvGrpSpPr/>
          <p:nvPr/>
        </p:nvGrpSpPr>
        <p:grpSpPr>
          <a:xfrm flipH="1">
            <a:off x="2713869" y="6343682"/>
            <a:ext cx="2196000" cy="584775"/>
            <a:chOff x="512805" y="1690181"/>
            <a:chExt cx="1834559" cy="584775"/>
          </a:xfrm>
        </p:grpSpPr>
        <p:sp>
          <p:nvSpPr>
            <p:cNvPr id="191" name="手繪多邊形 190"/>
            <p:cNvSpPr/>
            <p:nvPr/>
          </p:nvSpPr>
          <p:spPr>
            <a:xfrm flipH="1" flipV="1">
              <a:off x="548086" y="1729594"/>
              <a:ext cx="1799278" cy="432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92" name="矩形 191"/>
            <p:cNvSpPr/>
            <p:nvPr/>
          </p:nvSpPr>
          <p:spPr>
            <a:xfrm flipH="1">
              <a:off x="512805" y="1690181"/>
              <a:ext cx="183145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sp>
        <p:nvSpPr>
          <p:cNvPr id="16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6.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運用解難模範短語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8112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6" name="群組 45"/>
          <p:cNvGrpSpPr/>
          <p:nvPr/>
        </p:nvGrpSpPr>
        <p:grpSpPr>
          <a:xfrm>
            <a:off x="3068558" y="1483228"/>
            <a:ext cx="6054884" cy="4090652"/>
            <a:chOff x="1625343" y="1483228"/>
            <a:chExt cx="6054884" cy="4090652"/>
          </a:xfrm>
        </p:grpSpPr>
        <p:grpSp>
          <p:nvGrpSpPr>
            <p:cNvPr id="47" name="群組 46"/>
            <p:cNvGrpSpPr/>
            <p:nvPr/>
          </p:nvGrpSpPr>
          <p:grpSpPr>
            <a:xfrm rot="16200000">
              <a:off x="4355327" y="2600883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58" name="向右箭號 57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59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48" name="群組 47"/>
            <p:cNvGrpSpPr/>
            <p:nvPr/>
          </p:nvGrpSpPr>
          <p:grpSpPr>
            <a:xfrm>
              <a:off x="4728227" y="1483228"/>
              <a:ext cx="2952000" cy="4090652"/>
              <a:chOff x="4728227" y="1784178"/>
              <a:chExt cx="2845942" cy="4541560"/>
            </a:xfrm>
          </p:grpSpPr>
          <p:grpSp>
            <p:nvGrpSpPr>
              <p:cNvPr id="54" name="群組 53"/>
              <p:cNvGrpSpPr/>
              <p:nvPr/>
            </p:nvGrpSpPr>
            <p:grpSpPr>
              <a:xfrm>
                <a:off x="4728227" y="1784178"/>
                <a:ext cx="2845942" cy="4436473"/>
                <a:chOff x="4577924" y="2909382"/>
                <a:chExt cx="2448798" cy="2720396"/>
              </a:xfrm>
            </p:grpSpPr>
            <p:pic>
              <p:nvPicPr>
                <p:cNvPr id="56" name="圖片 55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4" y="2909382"/>
                  <a:ext cx="2448798" cy="2720396"/>
                </a:xfrm>
                <a:prstGeom prst="rect">
                  <a:avLst/>
                </a:prstGeom>
              </p:spPr>
            </p:pic>
            <p:sp>
              <p:nvSpPr>
                <p:cNvPr id="57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55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1"/>
                <a:ext cx="2372132" cy="37928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構解難組織圖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檢視好處及壞處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解難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49" name="群組 48"/>
            <p:cNvGrpSpPr/>
            <p:nvPr/>
          </p:nvGrpSpPr>
          <p:grpSpPr>
            <a:xfrm>
              <a:off x="1625343" y="1483231"/>
              <a:ext cx="2806252" cy="3673962"/>
              <a:chOff x="1657543" y="1597714"/>
              <a:chExt cx="2806252" cy="3673962"/>
            </a:xfrm>
          </p:grpSpPr>
          <p:grpSp>
            <p:nvGrpSpPr>
              <p:cNvPr id="50" name="群組 49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52" name="圖片 51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53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5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6724896" y="4810567"/>
            <a:ext cx="504000" cy="3049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373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22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26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3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24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24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848018" y="2169000"/>
            <a:ext cx="10495964" cy="25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小組專題研習的組長發現他的好朋友一直以忙碌為理由，遲遲未完成負責的專題部分，出席研習會議時也馬虎了事，而距離遞交小組專題研習報告的限期尚餘一周。請說出組長面對的問題，以及建議不同的處理方法。</a:t>
            </a:r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9260598" y="1886542"/>
            <a:ext cx="1980000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0823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645229" y="412416"/>
            <a:ext cx="9221500" cy="103084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小組專題研習的組長發現他的好朋友一直以忙碌為理由，遲遲未完成負責的專題部分，出席研習會議時也馬虎了事，而距離遞交小組專題研習報告的限期尚餘一周。請說出組長面對的問題，以及建議不同的處理方法。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25</a:t>
            </a:fld>
            <a:endParaRPr lang="en-US" dirty="0"/>
          </a:p>
        </p:txBody>
      </p:sp>
      <p:sp>
        <p:nvSpPr>
          <p:cNvPr id="40" name="Freeform 19"/>
          <p:cNvSpPr/>
          <p:nvPr/>
        </p:nvSpPr>
        <p:spPr>
          <a:xfrm>
            <a:off x="310610" y="1675724"/>
            <a:ext cx="2844000" cy="1440000"/>
          </a:xfrm>
          <a:prstGeom prst="wedgeRoundRectCallout">
            <a:avLst/>
          </a:prstGeom>
          <a:solidFill>
            <a:srgbClr val="00B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b="1" kern="1200" dirty="0" smtClean="0"/>
              <a:t>主題：</a:t>
            </a:r>
            <a:r>
              <a:rPr lang="zh-TW" altLang="en-US" b="1" i="1" dirty="0">
                <a:latin typeface="+mn-ea"/>
              </a:rPr>
              <a:t>要說明甚麼問題？</a:t>
            </a:r>
            <a:r>
              <a:rPr lang="zh-TW" altLang="en-US" b="1" i="1" dirty="0" smtClean="0">
                <a:latin typeface="+mn-ea"/>
              </a:rPr>
              <a:t>他／他們</a:t>
            </a:r>
            <a:r>
              <a:rPr lang="zh-TW" altLang="en-US" b="1" i="1" dirty="0">
                <a:latin typeface="+mn-ea"/>
              </a:rPr>
              <a:t>本來的目標是甚麼？不過</a:t>
            </a:r>
            <a:r>
              <a:rPr lang="zh-TW" altLang="en-US" b="1" i="1" dirty="0" smtClean="0">
                <a:latin typeface="+mn-ea"/>
              </a:rPr>
              <a:t>他／他們</a:t>
            </a:r>
            <a:r>
              <a:rPr lang="zh-TW" altLang="en-US" b="1" i="1" dirty="0">
                <a:latin typeface="+mn-ea"/>
              </a:rPr>
              <a:t>遇到甚麼</a:t>
            </a:r>
            <a:r>
              <a:rPr lang="zh-TW" altLang="en-US" b="1" i="1" dirty="0" smtClean="0">
                <a:latin typeface="+mn-ea"/>
              </a:rPr>
              <a:t>困難／阻礙？</a:t>
            </a:r>
            <a:r>
              <a:rPr lang="en-US" altLang="zh-TW" b="1" i="1" dirty="0" smtClean="0">
                <a:latin typeface="+mn-ea"/>
              </a:rPr>
              <a:t>……</a:t>
            </a:r>
            <a:r>
              <a:rPr lang="zh-TW" altLang="en-US" b="1" i="1" dirty="0" smtClean="0">
                <a:latin typeface="+mn-ea"/>
              </a:rPr>
              <a:t>有</a:t>
            </a:r>
            <a:r>
              <a:rPr lang="zh-TW" altLang="en-US" b="1" i="1" dirty="0">
                <a:latin typeface="+mn-ea"/>
              </a:rPr>
              <a:t>甚麼解決方法？</a:t>
            </a:r>
          </a:p>
        </p:txBody>
      </p:sp>
      <p:sp>
        <p:nvSpPr>
          <p:cNvPr id="41" name="Freeform 19"/>
          <p:cNvSpPr/>
          <p:nvPr/>
        </p:nvSpPr>
        <p:spPr>
          <a:xfrm>
            <a:off x="3538847" y="1675723"/>
            <a:ext cx="4608000" cy="1440000"/>
          </a:xfrm>
          <a:prstGeom prst="wedgeRoundRectCallout">
            <a:avLst/>
          </a:prstGeom>
          <a:solidFill>
            <a:srgbClr val="00B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>
              <a:defRPr/>
            </a:pPr>
            <a:r>
              <a:rPr lang="zh-TW" altLang="en-US" b="1" kern="1200" dirty="0" smtClean="0"/>
              <a:t>已有知識：</a:t>
            </a:r>
            <a:r>
              <a:rPr lang="zh-TW" altLang="en-US" b="1" i="1" dirty="0">
                <a:latin typeface="+mn-ea"/>
              </a:rPr>
              <a:t>我對這個主題有甚麼了解</a:t>
            </a:r>
            <a:r>
              <a:rPr lang="zh-TW" altLang="en-US" b="1" i="1" dirty="0" smtClean="0">
                <a:latin typeface="+mn-ea"/>
              </a:rPr>
              <a:t>？我</a:t>
            </a:r>
            <a:r>
              <a:rPr lang="zh-TW" altLang="en-US" b="1" i="1" dirty="0">
                <a:latin typeface="+mn-ea"/>
              </a:rPr>
              <a:t>對這個主題有甚麼感覺</a:t>
            </a:r>
            <a:r>
              <a:rPr lang="zh-TW" altLang="en-US" b="1" i="1" dirty="0" smtClean="0">
                <a:latin typeface="+mn-ea"/>
              </a:rPr>
              <a:t>？有</a:t>
            </a:r>
            <a:r>
              <a:rPr lang="zh-TW" altLang="en-US" b="1" i="1" dirty="0">
                <a:latin typeface="+mn-ea"/>
              </a:rPr>
              <a:t>甚麼關於這個話題的事情，曾發生在我身上</a:t>
            </a:r>
            <a:r>
              <a:rPr lang="zh-TW" altLang="en-US" b="1" i="1" dirty="0" smtClean="0">
                <a:latin typeface="+mn-ea"/>
              </a:rPr>
              <a:t>？我</a:t>
            </a:r>
            <a:r>
              <a:rPr lang="zh-TW" altLang="en-US" b="1" i="1" dirty="0">
                <a:latin typeface="+mn-ea"/>
              </a:rPr>
              <a:t>的</a:t>
            </a:r>
            <a:r>
              <a:rPr lang="zh-TW" altLang="en-US" b="1" i="1" dirty="0" smtClean="0">
                <a:latin typeface="+mn-ea"/>
              </a:rPr>
              <a:t>同學／老師</a:t>
            </a:r>
            <a:r>
              <a:rPr lang="zh-TW" altLang="en-US" b="1" i="1" dirty="0">
                <a:latin typeface="+mn-ea"/>
              </a:rPr>
              <a:t>對這個主題有甚麼了解</a:t>
            </a:r>
            <a:r>
              <a:rPr lang="zh-TW" altLang="en-US" b="1" i="1" dirty="0" smtClean="0">
                <a:latin typeface="+mn-ea"/>
              </a:rPr>
              <a:t>？關於</a:t>
            </a:r>
            <a:r>
              <a:rPr lang="zh-TW" altLang="en-US" b="1" i="1" dirty="0">
                <a:latin typeface="+mn-ea"/>
              </a:rPr>
              <a:t>這個話題我想讓我的</a:t>
            </a:r>
            <a:r>
              <a:rPr lang="zh-TW" altLang="en-US" b="1" i="1" dirty="0" smtClean="0">
                <a:latin typeface="+mn-ea"/>
              </a:rPr>
              <a:t>同學／老師知道甚麼？</a:t>
            </a:r>
            <a:endParaRPr lang="en-US" b="1" kern="1200" dirty="0"/>
          </a:p>
        </p:txBody>
      </p:sp>
      <p:sp>
        <p:nvSpPr>
          <p:cNvPr id="42" name="Freeform 19"/>
          <p:cNvSpPr/>
          <p:nvPr/>
        </p:nvSpPr>
        <p:spPr>
          <a:xfrm>
            <a:off x="8747084" y="1675724"/>
            <a:ext cx="2628000" cy="828000"/>
          </a:xfrm>
          <a:prstGeom prst="wedgeRoundRectCallout">
            <a:avLst/>
          </a:prstGeom>
          <a:solidFill>
            <a:srgbClr val="00B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b="1" dirty="0"/>
              <a:t>歸納：</a:t>
            </a:r>
            <a:r>
              <a:rPr lang="zh-TW" altLang="en-US" b="1" i="1" dirty="0"/>
              <a:t>我應如何歸納我的內容</a:t>
            </a:r>
            <a:r>
              <a:rPr lang="zh-TW" altLang="en-US" b="1" i="1" dirty="0" smtClean="0"/>
              <a:t>？哪</a:t>
            </a:r>
            <a:r>
              <a:rPr lang="zh-TW" altLang="en-US" b="1" i="1" dirty="0"/>
              <a:t>些內容是關於同一方面</a:t>
            </a:r>
            <a:r>
              <a:rPr lang="zh-TW" altLang="en-US" b="1" i="1" dirty="0" smtClean="0"/>
              <a:t>？</a:t>
            </a:r>
            <a:endParaRPr lang="en-US" altLang="zh-TW" b="1" i="1" dirty="0">
              <a:latin typeface="+mn-ea"/>
            </a:endParaRPr>
          </a:p>
        </p:txBody>
      </p:sp>
      <p:cxnSp>
        <p:nvCxnSpPr>
          <p:cNvPr id="4" name="直線單箭頭接點 3"/>
          <p:cNvCxnSpPr>
            <a:stCxn id="56" idx="2"/>
            <a:endCxn id="78" idx="0"/>
          </p:cNvCxnSpPr>
          <p:nvPr/>
        </p:nvCxnSpPr>
        <p:spPr>
          <a:xfrm>
            <a:off x="3952847" y="4944490"/>
            <a:ext cx="234000" cy="102827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單箭頭接點 43"/>
          <p:cNvCxnSpPr>
            <a:stCxn id="34" idx="2"/>
            <a:endCxn id="18" idx="0"/>
          </p:cNvCxnSpPr>
          <p:nvPr/>
        </p:nvCxnSpPr>
        <p:spPr>
          <a:xfrm>
            <a:off x="8146847" y="4764490"/>
            <a:ext cx="0" cy="129815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圓角矩形 37"/>
          <p:cNvSpPr/>
          <p:nvPr/>
        </p:nvSpPr>
        <p:spPr>
          <a:xfrm>
            <a:off x="3546932" y="3397919"/>
            <a:ext cx="5550517" cy="71006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圓角矩形 55"/>
          <p:cNvSpPr/>
          <p:nvPr/>
        </p:nvSpPr>
        <p:spPr>
          <a:xfrm>
            <a:off x="2818847" y="4584490"/>
            <a:ext cx="2268000" cy="360000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/>
              <a:t>向老師告發好朋友</a:t>
            </a:r>
          </a:p>
        </p:txBody>
      </p:sp>
      <p:sp>
        <p:nvSpPr>
          <p:cNvPr id="78" name="矩形 77"/>
          <p:cNvSpPr/>
          <p:nvPr/>
        </p:nvSpPr>
        <p:spPr>
          <a:xfrm>
            <a:off x="3376847" y="5972764"/>
            <a:ext cx="1620000" cy="523220"/>
          </a:xfrm>
          <a:prstGeom prst="rect">
            <a:avLst/>
          </a:prstGeom>
          <a:ln w="381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2800" b="1" dirty="0" smtClean="0">
                <a:latin typeface="+mn-ea"/>
              </a:rPr>
              <a:t>外部</a:t>
            </a:r>
            <a:endParaRPr lang="zh-TW" altLang="en-US" sz="2800" b="1" dirty="0">
              <a:latin typeface="+mn-ea"/>
            </a:endParaRPr>
          </a:p>
        </p:txBody>
      </p:sp>
      <p:sp>
        <p:nvSpPr>
          <p:cNvPr id="34" name="圓角矩形 33"/>
          <p:cNvSpPr/>
          <p:nvPr/>
        </p:nvSpPr>
        <p:spPr>
          <a:xfrm>
            <a:off x="7138847" y="4404490"/>
            <a:ext cx="2016000" cy="360000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與好朋友傾談</a:t>
            </a:r>
            <a:endParaRPr lang="zh-TW" altLang="en-US" sz="2000" b="1" dirty="0"/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520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自我提問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766125" y="92600"/>
            <a:ext cx="1368000" cy="36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4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489533" y="3399009"/>
            <a:ext cx="566531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TW" altLang="en-US" sz="2000" b="1" dirty="0">
                <a:solidFill>
                  <a:prstClr val="black"/>
                </a:solidFill>
                <a:latin typeface="微軟正黑體"/>
              </a:rPr>
              <a:t>組長期望好朋友兼組員在限期前完成負責的報告部分，但好朋友表現不理想，他擔心會影響友誼</a:t>
            </a:r>
          </a:p>
        </p:txBody>
      </p:sp>
      <p:sp>
        <p:nvSpPr>
          <p:cNvPr id="18" name="矩形 17"/>
          <p:cNvSpPr/>
          <p:nvPr/>
        </p:nvSpPr>
        <p:spPr>
          <a:xfrm>
            <a:off x="7336847" y="6062647"/>
            <a:ext cx="1620000" cy="523220"/>
          </a:xfrm>
          <a:prstGeom prst="rect">
            <a:avLst/>
          </a:prstGeom>
          <a:ln w="381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2800" b="1" dirty="0" smtClean="0">
                <a:latin typeface="+mn-ea"/>
              </a:rPr>
              <a:t>內部</a:t>
            </a:r>
            <a:endParaRPr lang="zh-TW" altLang="en-US" sz="28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76777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38" grpId="0" animBg="1"/>
      <p:bldP spid="56" grpId="0" animBg="1"/>
      <p:bldP spid="78" grpId="0" animBg="1"/>
      <p:bldP spid="34" grpId="0" animBg="1"/>
      <p:bldP spid="17" grpId="0"/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645229" y="412416"/>
            <a:ext cx="9221500" cy="103084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小組專題研習的組長發現他的好朋友一直以忙碌為理由，遲遲未完成負責的專題部分，出席研習會議時也馬虎了事，而距離遞交小組專題研習報告的限期尚餘一周。請說出組長面對的問題，以及建議不同的處理方法。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26</a:t>
            </a:fld>
            <a:endParaRPr lang="en-US" dirty="0"/>
          </a:p>
        </p:txBody>
      </p:sp>
      <p:sp>
        <p:nvSpPr>
          <p:cNvPr id="1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232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24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建構解難組織圖</a:t>
            </a:r>
            <a:endParaRPr lang="en-ID" sz="24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3" name="資料庫圖表 2"/>
          <p:cNvGraphicFramePr/>
          <p:nvPr>
            <p:extLst>
              <p:ext uri="{D42A27DB-BD31-4B8C-83A1-F6EECF244321}">
                <p14:modId xmlns:p14="http://schemas.microsoft.com/office/powerpoint/2010/main" val="3951963776"/>
              </p:ext>
            </p:extLst>
          </p:nvPr>
        </p:nvGraphicFramePr>
        <p:xfrm>
          <a:off x="2032000" y="1721050"/>
          <a:ext cx="8128000" cy="46950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766125" y="92600"/>
            <a:ext cx="1368000" cy="36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4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9" name="Freeform 19"/>
          <p:cNvSpPr/>
          <p:nvPr/>
        </p:nvSpPr>
        <p:spPr>
          <a:xfrm>
            <a:off x="1134098" y="1827941"/>
            <a:ext cx="2304000" cy="936000"/>
          </a:xfrm>
          <a:prstGeom prst="cloudCallout">
            <a:avLst/>
          </a:prstGeom>
          <a:solidFill>
            <a:srgbClr val="00B050"/>
          </a:solidFill>
          <a:ln w="762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標記困難</a:t>
            </a:r>
            <a:endParaRPr lang="zh-TW" altLang="en-US" sz="2000" b="1" dirty="0"/>
          </a:p>
        </p:txBody>
      </p:sp>
      <p:sp>
        <p:nvSpPr>
          <p:cNvPr id="11" name="Freeform 19"/>
          <p:cNvSpPr/>
          <p:nvPr/>
        </p:nvSpPr>
        <p:spPr>
          <a:xfrm>
            <a:off x="8861608" y="1754577"/>
            <a:ext cx="2304000" cy="936000"/>
          </a:xfrm>
          <a:prstGeom prst="cloudCallout">
            <a:avLst/>
          </a:prstGeom>
          <a:solidFill>
            <a:srgbClr val="00B050"/>
          </a:solidFill>
          <a:ln w="762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將內容</a:t>
            </a:r>
            <a:r>
              <a:rPr lang="zh-TW" altLang="en-US" sz="2000" b="1" dirty="0"/>
              <a:t>填寫於組織圖</a:t>
            </a:r>
          </a:p>
        </p:txBody>
      </p:sp>
    </p:spTree>
    <p:extLst>
      <p:ext uri="{BB962C8B-B14F-4D97-AF65-F5344CB8AC3E}">
        <p14:creationId xmlns:p14="http://schemas.microsoft.com/office/powerpoint/2010/main" val="1950127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645229" y="412416"/>
            <a:ext cx="9221500" cy="103084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小組專題研習的組長發現他的好朋友一直以忙碌為理由，遲遲未完成負責的專題部分，出席研習會議時也馬虎了事，而距離遞交小組專題研習報告的限期尚餘一周。請說出組長面對的問題，以及建議不同的處理方法。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27</a:t>
            </a:fld>
            <a:endParaRPr lang="en-US" dirty="0"/>
          </a:p>
        </p:txBody>
      </p:sp>
      <p:graphicFrame>
        <p:nvGraphicFramePr>
          <p:cNvPr id="3" name="資料庫圖表 2"/>
          <p:cNvGraphicFramePr/>
          <p:nvPr>
            <p:extLst>
              <p:ext uri="{D42A27DB-BD31-4B8C-83A1-F6EECF244321}">
                <p14:modId xmlns:p14="http://schemas.microsoft.com/office/powerpoint/2010/main" val="1028771050"/>
              </p:ext>
            </p:extLst>
          </p:nvPr>
        </p:nvGraphicFramePr>
        <p:xfrm>
          <a:off x="2031999" y="1641700"/>
          <a:ext cx="8593559" cy="47744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232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24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建構解難組織圖</a:t>
            </a:r>
            <a:endParaRPr lang="en-ID" sz="24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766125" y="92600"/>
            <a:ext cx="1368000" cy="36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4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" name="Freeform 19"/>
          <p:cNvSpPr/>
          <p:nvPr/>
        </p:nvSpPr>
        <p:spPr>
          <a:xfrm>
            <a:off x="770774" y="2520033"/>
            <a:ext cx="2304000" cy="936000"/>
          </a:xfrm>
          <a:prstGeom prst="cloudCallout">
            <a:avLst/>
          </a:prstGeom>
          <a:solidFill>
            <a:srgbClr val="00B050"/>
          </a:solidFill>
          <a:ln w="76200">
            <a:solidFill>
              <a:srgbClr val="7030A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/>
              <a:t>思考並加入更多內容</a:t>
            </a:r>
          </a:p>
        </p:txBody>
      </p:sp>
      <p:sp>
        <p:nvSpPr>
          <p:cNvPr id="13" name="圓角矩形 12"/>
          <p:cNvSpPr/>
          <p:nvPr/>
        </p:nvSpPr>
        <p:spPr>
          <a:xfrm>
            <a:off x="7665929" y="5448822"/>
            <a:ext cx="2959628" cy="776978"/>
          </a:xfrm>
          <a:prstGeom prst="roundRect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1496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28</a:t>
            </a:fld>
            <a:endParaRPr lang="en-US" dirty="0"/>
          </a:p>
        </p:txBody>
      </p:sp>
      <p:graphicFrame>
        <p:nvGraphicFramePr>
          <p:cNvPr id="3" name="資料庫圖表 2"/>
          <p:cNvGraphicFramePr/>
          <p:nvPr>
            <p:extLst>
              <p:ext uri="{D42A27DB-BD31-4B8C-83A1-F6EECF244321}">
                <p14:modId xmlns:p14="http://schemas.microsoft.com/office/powerpoint/2010/main" val="989911829"/>
              </p:ext>
            </p:extLst>
          </p:nvPr>
        </p:nvGraphicFramePr>
        <p:xfrm>
          <a:off x="463196" y="1641700"/>
          <a:ext cx="11368809" cy="496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645229" y="412416"/>
            <a:ext cx="9221500" cy="103084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小組專題研習的組長發現他的好朋友一直以忙碌為理由，遲遲未完成負責的專題部分，出席研習會議時也馬虎了事，而距離遞交小組專題研習報告的限期尚餘一周。請說出組長面對的問題，以及建議不同的處理方法。</a:t>
            </a:r>
          </a:p>
        </p:txBody>
      </p:sp>
      <p:sp>
        <p:nvSpPr>
          <p:cNvPr id="1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232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 </a:t>
            </a:r>
            <a:r>
              <a:rPr lang="zh-TW" altLang="en-US" sz="24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檢視好處及壞處</a:t>
            </a:r>
            <a:endParaRPr lang="en-ID" sz="24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3" name="Freeform 19"/>
          <p:cNvSpPr/>
          <p:nvPr/>
        </p:nvSpPr>
        <p:spPr>
          <a:xfrm>
            <a:off x="8817222" y="1743819"/>
            <a:ext cx="3014783" cy="720000"/>
          </a:xfrm>
          <a:prstGeom prst="roundRect">
            <a:avLst/>
          </a:prstGeom>
          <a:solidFill>
            <a:srgbClr val="92D050"/>
          </a:solidFill>
          <a:ln w="76200">
            <a:solidFill>
              <a:srgbClr val="00B05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>
                <a:solidFill>
                  <a:schemeClr val="tx1"/>
                </a:solidFill>
              </a:rPr>
              <a:t>解釋帶來的影響</a:t>
            </a:r>
            <a:endParaRPr lang="zh-TW" altLang="en-US" sz="2000" b="1" dirty="0">
              <a:solidFill>
                <a:schemeClr val="tx1"/>
              </a:solidFill>
            </a:endParaRPr>
          </a:p>
        </p:txBody>
      </p:sp>
      <p:sp>
        <p:nvSpPr>
          <p:cNvPr id="14" name="圓角矩形 13"/>
          <p:cNvSpPr/>
          <p:nvPr/>
        </p:nvSpPr>
        <p:spPr>
          <a:xfrm>
            <a:off x="1473166" y="4035750"/>
            <a:ext cx="1501528" cy="624948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5" name="圓角矩形 14"/>
          <p:cNvSpPr/>
          <p:nvPr/>
        </p:nvSpPr>
        <p:spPr>
          <a:xfrm>
            <a:off x="3685859" y="4035750"/>
            <a:ext cx="1256531" cy="624948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圓角矩形 15"/>
          <p:cNvSpPr/>
          <p:nvPr/>
        </p:nvSpPr>
        <p:spPr>
          <a:xfrm>
            <a:off x="5162970" y="4035750"/>
            <a:ext cx="1342002" cy="624948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圓角矩形 16"/>
          <p:cNvSpPr/>
          <p:nvPr/>
        </p:nvSpPr>
        <p:spPr>
          <a:xfrm>
            <a:off x="6934905" y="4035750"/>
            <a:ext cx="1190523" cy="624948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8" name="圓角矩形 17"/>
          <p:cNvSpPr/>
          <p:nvPr/>
        </p:nvSpPr>
        <p:spPr>
          <a:xfrm>
            <a:off x="8372096" y="4051585"/>
            <a:ext cx="1026548" cy="624948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圓角矩形 19"/>
          <p:cNvSpPr/>
          <p:nvPr/>
        </p:nvSpPr>
        <p:spPr>
          <a:xfrm>
            <a:off x="9657738" y="4035750"/>
            <a:ext cx="1897396" cy="624948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1" name="圓角矩形 20"/>
          <p:cNvSpPr/>
          <p:nvPr/>
        </p:nvSpPr>
        <p:spPr>
          <a:xfrm>
            <a:off x="877904" y="5000626"/>
            <a:ext cx="1066643" cy="624948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2" name="圓角矩形 21"/>
          <p:cNvSpPr/>
          <p:nvPr/>
        </p:nvSpPr>
        <p:spPr>
          <a:xfrm>
            <a:off x="2123482" y="5000626"/>
            <a:ext cx="1430867" cy="624948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3" name="圓角矩形 22"/>
          <p:cNvSpPr/>
          <p:nvPr/>
        </p:nvSpPr>
        <p:spPr>
          <a:xfrm>
            <a:off x="6552120" y="5000626"/>
            <a:ext cx="1955273" cy="624948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4" name="圓角矩形 23"/>
          <p:cNvSpPr/>
          <p:nvPr/>
        </p:nvSpPr>
        <p:spPr>
          <a:xfrm>
            <a:off x="3780802" y="5000626"/>
            <a:ext cx="1066643" cy="624948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5" name="圓角矩形 24"/>
          <p:cNvSpPr/>
          <p:nvPr/>
        </p:nvSpPr>
        <p:spPr>
          <a:xfrm>
            <a:off x="5313684" y="4995298"/>
            <a:ext cx="1066643" cy="624948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6" name="圓角矩形 25"/>
          <p:cNvSpPr/>
          <p:nvPr/>
        </p:nvSpPr>
        <p:spPr>
          <a:xfrm>
            <a:off x="2305593" y="5965977"/>
            <a:ext cx="1066643" cy="624948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7" name="圓角矩形 26"/>
          <p:cNvSpPr/>
          <p:nvPr/>
        </p:nvSpPr>
        <p:spPr>
          <a:xfrm>
            <a:off x="7035635" y="5965977"/>
            <a:ext cx="1066643" cy="624948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766125" y="92600"/>
            <a:ext cx="1368000" cy="36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4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04940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29</a:t>
            </a:fld>
            <a:endParaRPr lang="en-US" dirty="0"/>
          </a:p>
        </p:txBody>
      </p:sp>
      <p:graphicFrame>
        <p:nvGraphicFramePr>
          <p:cNvPr id="3" name="資料庫圖表 2"/>
          <p:cNvGraphicFramePr/>
          <p:nvPr>
            <p:extLst>
              <p:ext uri="{D42A27DB-BD31-4B8C-83A1-F6EECF244321}">
                <p14:modId xmlns:p14="http://schemas.microsoft.com/office/powerpoint/2010/main" val="2348092679"/>
              </p:ext>
            </p:extLst>
          </p:nvPr>
        </p:nvGraphicFramePr>
        <p:xfrm>
          <a:off x="463196" y="1641700"/>
          <a:ext cx="11368809" cy="496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645229" y="412416"/>
            <a:ext cx="9221500" cy="103084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小組專題研習的組長發現他的好朋友一直以忙碌為理由，遲遲未完成負責的專題部分，出席研習會議時也馬虎了事，而距離遞交小組專題研習報告的限期尚餘一周。請說出組長面對的問題，以及建議不同的處理方法。</a:t>
            </a:r>
          </a:p>
        </p:txBody>
      </p:sp>
      <p:sp>
        <p:nvSpPr>
          <p:cNvPr id="28" name="Freeform 19"/>
          <p:cNvSpPr/>
          <p:nvPr/>
        </p:nvSpPr>
        <p:spPr>
          <a:xfrm>
            <a:off x="441279" y="1641700"/>
            <a:ext cx="1728000" cy="720000"/>
          </a:xfrm>
          <a:prstGeom prst="roundRect">
            <a:avLst/>
          </a:prstGeom>
          <a:solidFill>
            <a:srgbClr val="00B050"/>
          </a:solidFill>
          <a:ln w="76200">
            <a:solidFill>
              <a:srgbClr val="FFC00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指出好處</a:t>
            </a:r>
            <a:endParaRPr lang="zh-TW" altLang="en-US" sz="2000" b="1" dirty="0"/>
          </a:p>
        </p:txBody>
      </p:sp>
      <p:sp>
        <p:nvSpPr>
          <p:cNvPr id="29" name="Freeform 19"/>
          <p:cNvSpPr/>
          <p:nvPr/>
        </p:nvSpPr>
        <p:spPr>
          <a:xfrm>
            <a:off x="9043228" y="1925100"/>
            <a:ext cx="1728000" cy="720000"/>
          </a:xfrm>
          <a:prstGeom prst="roundRect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/>
              <a:t>指出壞處</a:t>
            </a:r>
          </a:p>
        </p:txBody>
      </p:sp>
      <p:sp>
        <p:nvSpPr>
          <p:cNvPr id="30" name="橢圓 29"/>
          <p:cNvSpPr/>
          <p:nvPr/>
        </p:nvSpPr>
        <p:spPr>
          <a:xfrm>
            <a:off x="672773" y="4738956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</a:t>
            </a:r>
            <a:endParaRPr lang="zh-TW" altLang="en-US" dirty="0"/>
          </a:p>
        </p:txBody>
      </p:sp>
      <p:sp>
        <p:nvSpPr>
          <p:cNvPr id="31" name="橢圓 30"/>
          <p:cNvSpPr/>
          <p:nvPr/>
        </p:nvSpPr>
        <p:spPr>
          <a:xfrm>
            <a:off x="2150943" y="5743389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  <p:sp>
        <p:nvSpPr>
          <p:cNvPr id="32" name="橢圓 31"/>
          <p:cNvSpPr/>
          <p:nvPr/>
        </p:nvSpPr>
        <p:spPr>
          <a:xfrm>
            <a:off x="8184222" y="3765700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</a:t>
            </a:r>
            <a:endParaRPr lang="zh-TW" altLang="en-US" dirty="0"/>
          </a:p>
        </p:txBody>
      </p:sp>
      <p:sp>
        <p:nvSpPr>
          <p:cNvPr id="33" name="橢圓 32"/>
          <p:cNvSpPr/>
          <p:nvPr/>
        </p:nvSpPr>
        <p:spPr>
          <a:xfrm>
            <a:off x="6851686" y="5743389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  <p:sp>
        <p:nvSpPr>
          <p:cNvPr id="34" name="橢圓 33"/>
          <p:cNvSpPr/>
          <p:nvPr/>
        </p:nvSpPr>
        <p:spPr>
          <a:xfrm>
            <a:off x="5074807" y="4738956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</a:t>
            </a:r>
            <a:endParaRPr lang="zh-TW" altLang="en-US" dirty="0"/>
          </a:p>
        </p:txBody>
      </p:sp>
      <p:sp>
        <p:nvSpPr>
          <p:cNvPr id="35" name="橢圓 34"/>
          <p:cNvSpPr/>
          <p:nvPr/>
        </p:nvSpPr>
        <p:spPr>
          <a:xfrm>
            <a:off x="9398234" y="3735511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  <p:sp>
        <p:nvSpPr>
          <p:cNvPr id="36" name="橢圓 35"/>
          <p:cNvSpPr/>
          <p:nvPr/>
        </p:nvSpPr>
        <p:spPr>
          <a:xfrm>
            <a:off x="3542774" y="4738956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  <p:sp>
        <p:nvSpPr>
          <p:cNvPr id="3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766125" y="92600"/>
            <a:ext cx="1368000" cy="36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4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232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 </a:t>
            </a:r>
            <a:r>
              <a:rPr lang="zh-TW" altLang="en-US" sz="24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檢視好處及壞處</a:t>
            </a:r>
            <a:endParaRPr lang="en-ID" sz="24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71327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</a:t>
            </a:fld>
            <a:endParaRPr lang="en-US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29882588"/>
              </p:ext>
            </p:extLst>
          </p:nvPr>
        </p:nvGraphicFramePr>
        <p:xfrm>
          <a:off x="713982" y="1439805"/>
          <a:ext cx="10764036" cy="527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640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125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組長面對的困難是期望好朋友兼組員在限期前完成負責的報告部分，但好朋友表現不理想，他擔心會影響友誼。</a:t>
                      </a:r>
                    </a:p>
                    <a:p>
                      <a:pPr marL="0" indent="0">
                        <a:buNone/>
                      </a:pPr>
                      <a:endParaRPr lang="en-US" altLang="zh-TW" sz="20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解決方法可以有兩方面。</a:t>
                      </a:r>
                      <a:endParaRPr lang="en-US" altLang="zh-TW" sz="2000" b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indent="0">
                        <a:buNone/>
                      </a:pPr>
                      <a:endParaRPr lang="en-US" altLang="zh-TW" sz="20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20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第一，在內部方面，組長可以自己完成好朋友負責的部分，因為</a:t>
                      </a:r>
                      <a:r>
                        <a:rPr lang="zh-TW" altLang="en-US" sz="20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不信任好朋友能準時完成</a:t>
                      </a:r>
                      <a:r>
                        <a:rPr lang="zh-TW" altLang="en-US" sz="20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。這樣就可以準時完成報告，但就縱容了好朋友，而且會加重自己的負擔。另外組長可以與好朋友傾談，要了解彼此的難處及期望。</a:t>
                      </a:r>
                      <a:r>
                        <a:rPr lang="zh-TW" altLang="en-US" sz="2000" b="0" i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這樣就可以與好朋友共同商討方法，例如給予時間分配的建議、給予撰寫報告的建議或協助完成一部分，這樣就可以準時完成報告，但就可能好朋友不予理會，以致問題得不到改善，自己感到不滿，因而影響友誼。</a:t>
                      </a:r>
                      <a:endParaRPr lang="en-US" altLang="zh-TW" sz="2000" b="0" i="1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endParaRPr lang="en-US" altLang="zh-TW" sz="20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第二，在外部方面，組長可以向老師告發好朋友，因為要讓老師知道有機會遲交報告的原因。這樣就可以由老師負責督促好朋友，好朋友就會改善表現，但可能以致好朋友感到被背叛或不滿，因此影響友誼，但就可能老師只會請組長自行處理，所以也問題得不到改善。</a:t>
                      </a:r>
                    </a:p>
                    <a:p>
                      <a:endParaRPr lang="en-US" altLang="zh-TW" sz="20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總括而言，較好的方法是與好朋友表達有關問題，因為這樣較大機會能維繫到友誼的同時，亦能準時完成報告。</a:t>
                      </a:r>
                      <a:endParaRPr lang="en-US" sz="2000" b="0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645229" y="412416"/>
            <a:ext cx="9221500" cy="103084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小組專題研習的組長發現他的好朋友一直以忙碌為理由，遲遲未完成負責的專題部分，出席研習會議時也馬虎了事，而距離遞交小組專題研習報告的限期尚餘一周。請說出組長面對的問題，以及建議不同的處理方法。</a:t>
            </a:r>
          </a:p>
        </p:txBody>
      </p:sp>
      <p:sp>
        <p:nvSpPr>
          <p:cNvPr id="1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2703" y="683680"/>
            <a:ext cx="2556000" cy="5322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+mj-ea"/>
                <a:ea typeface="+mj-ea"/>
              </a:rPr>
              <a:t>說話內容例子</a:t>
            </a:r>
          </a:p>
        </p:txBody>
      </p:sp>
    </p:spTree>
    <p:extLst>
      <p:ext uri="{BB962C8B-B14F-4D97-AF65-F5344CB8AC3E}">
        <p14:creationId xmlns:p14="http://schemas.microsoft.com/office/powerpoint/2010/main" val="131969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30</a:t>
            </a:fld>
            <a:endParaRPr lang="en-US" dirty="0"/>
          </a:p>
        </p:txBody>
      </p:sp>
      <p:graphicFrame>
        <p:nvGraphicFramePr>
          <p:cNvPr id="3" name="資料庫圖表 2"/>
          <p:cNvGraphicFramePr/>
          <p:nvPr>
            <p:extLst>
              <p:ext uri="{D42A27DB-BD31-4B8C-83A1-F6EECF244321}">
                <p14:modId xmlns:p14="http://schemas.microsoft.com/office/powerpoint/2010/main" val="174930286"/>
              </p:ext>
            </p:extLst>
          </p:nvPr>
        </p:nvGraphicFramePr>
        <p:xfrm>
          <a:off x="463196" y="1641700"/>
          <a:ext cx="11368809" cy="496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645229" y="412416"/>
            <a:ext cx="9221500" cy="103084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小組專題研習的組長發現他的好朋友一直以忙碌為理由，遲遲未完成負責的專題部分，出席研習會議時也馬虎了事，而距離遞交小組專題研習報告的限期尚餘一周。請說出組長面對的問題，以及建議不同的處理方法。</a:t>
            </a:r>
          </a:p>
        </p:txBody>
      </p:sp>
      <p:sp>
        <p:nvSpPr>
          <p:cNvPr id="1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232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加入闡述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0" name="橢圓 29"/>
          <p:cNvSpPr/>
          <p:nvPr/>
        </p:nvSpPr>
        <p:spPr>
          <a:xfrm>
            <a:off x="302774" y="4823728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</a:t>
            </a:r>
            <a:endParaRPr lang="zh-TW" altLang="en-US" dirty="0"/>
          </a:p>
        </p:txBody>
      </p:sp>
      <p:sp>
        <p:nvSpPr>
          <p:cNvPr id="31" name="橢圓 30"/>
          <p:cNvSpPr/>
          <p:nvPr/>
        </p:nvSpPr>
        <p:spPr>
          <a:xfrm>
            <a:off x="1580030" y="5865800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  <p:sp>
        <p:nvSpPr>
          <p:cNvPr id="32" name="橢圓 31"/>
          <p:cNvSpPr/>
          <p:nvPr/>
        </p:nvSpPr>
        <p:spPr>
          <a:xfrm>
            <a:off x="8875634" y="3927265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</a:t>
            </a:r>
            <a:endParaRPr lang="zh-TW" altLang="en-US" dirty="0"/>
          </a:p>
        </p:txBody>
      </p:sp>
      <p:sp>
        <p:nvSpPr>
          <p:cNvPr id="33" name="橢圓 32"/>
          <p:cNvSpPr/>
          <p:nvPr/>
        </p:nvSpPr>
        <p:spPr>
          <a:xfrm>
            <a:off x="7511693" y="5759348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  <p:sp>
        <p:nvSpPr>
          <p:cNvPr id="34" name="橢圓 33"/>
          <p:cNvSpPr/>
          <p:nvPr/>
        </p:nvSpPr>
        <p:spPr>
          <a:xfrm>
            <a:off x="5434807" y="5373952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</a:t>
            </a:r>
            <a:endParaRPr lang="zh-TW" altLang="en-US" dirty="0"/>
          </a:p>
        </p:txBody>
      </p:sp>
      <p:sp>
        <p:nvSpPr>
          <p:cNvPr id="35" name="橢圓 34"/>
          <p:cNvSpPr/>
          <p:nvPr/>
        </p:nvSpPr>
        <p:spPr>
          <a:xfrm>
            <a:off x="10038181" y="3894006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  <p:sp>
        <p:nvSpPr>
          <p:cNvPr id="36" name="橢圓 35"/>
          <p:cNvSpPr/>
          <p:nvPr/>
        </p:nvSpPr>
        <p:spPr>
          <a:xfrm>
            <a:off x="3362774" y="4823728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  <p:sp>
        <p:nvSpPr>
          <p:cNvPr id="16" name="Freeform 19"/>
          <p:cNvSpPr/>
          <p:nvPr/>
        </p:nvSpPr>
        <p:spPr>
          <a:xfrm>
            <a:off x="800676" y="1342770"/>
            <a:ext cx="1918708" cy="513243"/>
          </a:xfrm>
          <a:prstGeom prst="cloudCallout">
            <a:avLst/>
          </a:prstGeom>
          <a:solidFill>
            <a:srgbClr val="00B050"/>
          </a:solidFill>
          <a:ln w="3175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提供細節</a:t>
            </a:r>
            <a:endParaRPr lang="zh-TW" altLang="en-US" sz="2000" b="1" dirty="0"/>
          </a:p>
        </p:txBody>
      </p:sp>
      <p:sp>
        <p:nvSpPr>
          <p:cNvPr id="17" name="Freeform 19"/>
          <p:cNvSpPr/>
          <p:nvPr/>
        </p:nvSpPr>
        <p:spPr>
          <a:xfrm>
            <a:off x="185318" y="2614902"/>
            <a:ext cx="1918708" cy="513243"/>
          </a:xfrm>
          <a:prstGeom prst="cloudCallout">
            <a:avLst/>
          </a:prstGeom>
          <a:solidFill>
            <a:srgbClr val="00B050"/>
          </a:solidFill>
          <a:ln w="3175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舉出例子</a:t>
            </a:r>
            <a:endParaRPr lang="zh-TW" altLang="en-US" sz="2000" b="1" dirty="0"/>
          </a:p>
        </p:txBody>
      </p:sp>
      <p:sp>
        <p:nvSpPr>
          <p:cNvPr id="20" name="矩形 19"/>
          <p:cNvSpPr/>
          <p:nvPr/>
        </p:nvSpPr>
        <p:spPr>
          <a:xfrm>
            <a:off x="2104026" y="3221419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TW" altLang="en-US" sz="1600" b="1" dirty="0">
                <a:latin typeface="+mn-ea"/>
              </a:rPr>
              <a:t>向老師告發好朋友</a:t>
            </a:r>
            <a:endParaRPr lang="zh-TW" altLang="en-US" sz="1600" b="1" dirty="0"/>
          </a:p>
        </p:txBody>
      </p:sp>
      <p:sp>
        <p:nvSpPr>
          <p:cNvPr id="21" name="矩形 20"/>
          <p:cNvSpPr/>
          <p:nvPr/>
        </p:nvSpPr>
        <p:spPr>
          <a:xfrm>
            <a:off x="2104026" y="3456344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TW" sz="16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1600" b="1" dirty="0" smtClean="0">
                <a:latin typeface="+mn-ea"/>
                <a:sym typeface="Wingdings" panose="05000000000000000000" pitchFamily="2" charset="2"/>
              </a:rPr>
              <a:t>讓老師知道有機</a:t>
            </a:r>
            <a:r>
              <a:rPr lang="en-US" altLang="zh-TW" sz="1600" b="1" dirty="0" smtClean="0">
                <a:latin typeface="+mn-ea"/>
                <a:sym typeface="Wingdings" panose="05000000000000000000" pitchFamily="2" charset="2"/>
              </a:rPr>
              <a:t/>
            </a:r>
            <a:br>
              <a:rPr lang="en-US" altLang="zh-TW" sz="1600" b="1" dirty="0" smtClean="0">
                <a:latin typeface="+mn-ea"/>
                <a:sym typeface="Wingdings" panose="05000000000000000000" pitchFamily="2" charset="2"/>
              </a:rPr>
            </a:br>
            <a:r>
              <a:rPr lang="zh-TW" altLang="en-US" sz="1600" b="1" dirty="0" smtClean="0">
                <a:latin typeface="+mn-ea"/>
                <a:sym typeface="Wingdings" panose="05000000000000000000" pitchFamily="2" charset="2"/>
              </a:rPr>
              <a:t>會遲交報告的原因</a:t>
            </a:r>
            <a:endParaRPr lang="zh-TW" altLang="en-US" sz="1600" b="1" dirty="0"/>
          </a:p>
        </p:txBody>
      </p:sp>
      <p:sp>
        <p:nvSpPr>
          <p:cNvPr id="24" name="矩形 23"/>
          <p:cNvSpPr/>
          <p:nvPr/>
        </p:nvSpPr>
        <p:spPr>
          <a:xfrm>
            <a:off x="5701026" y="3310198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TW" altLang="en-US" sz="1600" b="1" dirty="0" smtClean="0"/>
              <a:t>與好朋友傾談</a:t>
            </a:r>
            <a:endParaRPr lang="zh-TW" altLang="en-US" sz="1600" b="1" dirty="0"/>
          </a:p>
        </p:txBody>
      </p:sp>
      <p:sp>
        <p:nvSpPr>
          <p:cNvPr id="25" name="矩形 24"/>
          <p:cNvSpPr/>
          <p:nvPr/>
        </p:nvSpPr>
        <p:spPr>
          <a:xfrm>
            <a:off x="5701026" y="3546900"/>
            <a:ext cx="243688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TW" sz="1600" b="1" dirty="0" smtClean="0">
                <a:sym typeface="Wingdings" panose="05000000000000000000" pitchFamily="2" charset="2"/>
              </a:rPr>
              <a:t></a:t>
            </a:r>
            <a:r>
              <a:rPr lang="zh-TW" altLang="en-US" sz="1600" b="1" dirty="0" smtClean="0">
                <a:sym typeface="Wingdings" panose="05000000000000000000" pitchFamily="2" charset="2"/>
              </a:rPr>
              <a:t>了解彼此的難處及期望</a:t>
            </a:r>
            <a:endParaRPr lang="zh-TW" altLang="en-US" sz="1600" b="1" dirty="0"/>
          </a:p>
        </p:txBody>
      </p:sp>
      <p:sp>
        <p:nvSpPr>
          <p:cNvPr id="26" name="矩形 25"/>
          <p:cNvSpPr/>
          <p:nvPr/>
        </p:nvSpPr>
        <p:spPr>
          <a:xfrm>
            <a:off x="5029445" y="4253443"/>
            <a:ext cx="223651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TW" altLang="en-US" sz="1600" b="1" dirty="0"/>
              <a:t>與好朋友共同商討方法</a:t>
            </a:r>
          </a:p>
        </p:txBody>
      </p:sp>
      <p:sp>
        <p:nvSpPr>
          <p:cNvPr id="37" name="矩形 36"/>
          <p:cNvSpPr/>
          <p:nvPr/>
        </p:nvSpPr>
        <p:spPr>
          <a:xfrm>
            <a:off x="5029445" y="4461626"/>
            <a:ext cx="243688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TW" sz="1600" b="1" dirty="0" smtClean="0">
                <a:sym typeface="Wingdings" panose="05000000000000000000" pitchFamily="2" charset="2"/>
              </a:rPr>
              <a:t></a:t>
            </a:r>
            <a:r>
              <a:rPr lang="zh-TW" altLang="en-US" sz="1600" b="1" dirty="0" smtClean="0">
                <a:sym typeface="Wingdings" panose="05000000000000000000" pitchFamily="2" charset="2"/>
              </a:rPr>
              <a:t>給予時間分配的建議、</a:t>
            </a:r>
            <a:r>
              <a:rPr lang="en-US" altLang="zh-TW" sz="1600" b="1" dirty="0" smtClean="0">
                <a:sym typeface="Wingdings" panose="05000000000000000000" pitchFamily="2" charset="2"/>
              </a:rPr>
              <a:t/>
            </a:r>
            <a:br>
              <a:rPr lang="en-US" altLang="zh-TW" sz="1600" b="1" dirty="0" smtClean="0">
                <a:sym typeface="Wingdings" panose="05000000000000000000" pitchFamily="2" charset="2"/>
              </a:rPr>
            </a:br>
            <a:r>
              <a:rPr lang="zh-TW" altLang="en-US" sz="1600" b="1" dirty="0" smtClean="0">
                <a:sym typeface="Wingdings" panose="05000000000000000000" pitchFamily="2" charset="2"/>
              </a:rPr>
              <a:t>給予撰寫報告的建議、</a:t>
            </a:r>
            <a:r>
              <a:rPr lang="en-US" altLang="zh-TW" sz="1600" b="1" dirty="0" smtClean="0">
                <a:sym typeface="Wingdings" panose="05000000000000000000" pitchFamily="2" charset="2"/>
              </a:rPr>
              <a:t/>
            </a:r>
            <a:br>
              <a:rPr lang="en-US" altLang="zh-TW" sz="1600" b="1" dirty="0" smtClean="0">
                <a:sym typeface="Wingdings" panose="05000000000000000000" pitchFamily="2" charset="2"/>
              </a:rPr>
            </a:br>
            <a:r>
              <a:rPr lang="zh-TW" altLang="en-US" sz="1600" b="1" dirty="0" smtClean="0">
                <a:sym typeface="Wingdings" panose="05000000000000000000" pitchFamily="2" charset="2"/>
              </a:rPr>
              <a:t>協助完成一部分</a:t>
            </a:r>
            <a:endParaRPr lang="zh-TW" altLang="en-US" sz="1600" b="1" dirty="0"/>
          </a:p>
        </p:txBody>
      </p:sp>
      <p:sp>
        <p:nvSpPr>
          <p:cNvPr id="3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766125" y="92600"/>
            <a:ext cx="1368000" cy="36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4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2" name="Freeform 19"/>
          <p:cNvSpPr/>
          <p:nvPr/>
        </p:nvSpPr>
        <p:spPr>
          <a:xfrm>
            <a:off x="185318" y="1984196"/>
            <a:ext cx="1918708" cy="513243"/>
          </a:xfrm>
          <a:prstGeom prst="cloudCallout">
            <a:avLst/>
          </a:prstGeom>
          <a:solidFill>
            <a:srgbClr val="00B050"/>
          </a:solidFill>
          <a:ln w="3175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提供理由</a:t>
            </a:r>
            <a:endParaRPr lang="zh-TW" altLang="en-US" sz="2000" b="1" dirty="0"/>
          </a:p>
        </p:txBody>
      </p:sp>
      <p:sp>
        <p:nvSpPr>
          <p:cNvPr id="23" name="矩形 22"/>
          <p:cNvSpPr/>
          <p:nvPr/>
        </p:nvSpPr>
        <p:spPr>
          <a:xfrm>
            <a:off x="9185127" y="3569936"/>
            <a:ext cx="264207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TW" sz="1600" b="1" dirty="0" smtClean="0">
                <a:sym typeface="Wingdings" panose="05000000000000000000" pitchFamily="2" charset="2"/>
              </a:rPr>
              <a:t></a:t>
            </a:r>
            <a:r>
              <a:rPr lang="zh-TW" altLang="en-US" sz="1600" b="1" dirty="0" smtClean="0">
                <a:sym typeface="Wingdings" panose="05000000000000000000" pitchFamily="2" charset="2"/>
              </a:rPr>
              <a:t>不信任好朋友能準時完成</a:t>
            </a:r>
            <a:endParaRPr lang="zh-TW" altLang="en-US" sz="1600" b="1" dirty="0"/>
          </a:p>
        </p:txBody>
      </p:sp>
      <p:sp>
        <p:nvSpPr>
          <p:cNvPr id="27" name="矩形 26"/>
          <p:cNvSpPr/>
          <p:nvPr/>
        </p:nvSpPr>
        <p:spPr>
          <a:xfrm>
            <a:off x="9185127" y="3317296"/>
            <a:ext cx="26468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TW" altLang="en-US" sz="1600" b="1" dirty="0" smtClean="0">
                <a:latin typeface="+mn-ea"/>
              </a:rPr>
              <a:t>自己</a:t>
            </a:r>
            <a:r>
              <a:rPr lang="zh-TW" altLang="en-US" sz="1600" b="1" dirty="0">
                <a:latin typeface="+mn-ea"/>
              </a:rPr>
              <a:t>完成好朋友負責的部分</a:t>
            </a:r>
            <a:endParaRPr lang="zh-TW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513160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21" grpId="0"/>
      <p:bldP spid="25" grpId="0"/>
      <p:bldP spid="37" grpId="0"/>
      <p:bldP spid="22" grpId="0" animBg="1"/>
      <p:bldP spid="2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31</a:t>
            </a:fld>
            <a:endParaRPr lang="en-US" dirty="0"/>
          </a:p>
        </p:txBody>
      </p:sp>
      <p:graphicFrame>
        <p:nvGraphicFramePr>
          <p:cNvPr id="3" name="資料庫圖表 2"/>
          <p:cNvGraphicFramePr/>
          <p:nvPr>
            <p:extLst>
              <p:ext uri="{D42A27DB-BD31-4B8C-83A1-F6EECF244321}">
                <p14:modId xmlns:p14="http://schemas.microsoft.com/office/powerpoint/2010/main" val="911891474"/>
              </p:ext>
            </p:extLst>
          </p:nvPr>
        </p:nvGraphicFramePr>
        <p:xfrm>
          <a:off x="463196" y="1641700"/>
          <a:ext cx="11368809" cy="496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645229" y="412416"/>
            <a:ext cx="9221500" cy="103084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小組專題研習的組長發現他的好朋友一直以忙碌為理由，遲遲未完成負責的專題部分，出席研習會議時也馬虎了事，而距離遞交小組專題研習報告的限期尚餘一周。請說出組長面對的問題，以及建議不同的處理方法。</a:t>
            </a:r>
          </a:p>
        </p:txBody>
      </p:sp>
      <p:sp>
        <p:nvSpPr>
          <p:cNvPr id="1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232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組織優次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0" name="橢圓 29"/>
          <p:cNvSpPr/>
          <p:nvPr/>
        </p:nvSpPr>
        <p:spPr>
          <a:xfrm>
            <a:off x="302774" y="4823728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</a:t>
            </a:r>
            <a:endParaRPr lang="zh-TW" altLang="en-US" dirty="0"/>
          </a:p>
        </p:txBody>
      </p:sp>
      <p:sp>
        <p:nvSpPr>
          <p:cNvPr id="31" name="橢圓 30"/>
          <p:cNvSpPr/>
          <p:nvPr/>
        </p:nvSpPr>
        <p:spPr>
          <a:xfrm>
            <a:off x="1580030" y="5865800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  <p:sp>
        <p:nvSpPr>
          <p:cNvPr id="32" name="橢圓 31"/>
          <p:cNvSpPr/>
          <p:nvPr/>
        </p:nvSpPr>
        <p:spPr>
          <a:xfrm>
            <a:off x="8875634" y="3927265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</a:t>
            </a:r>
            <a:endParaRPr lang="zh-TW" altLang="en-US" dirty="0"/>
          </a:p>
        </p:txBody>
      </p:sp>
      <p:sp>
        <p:nvSpPr>
          <p:cNvPr id="33" name="橢圓 32"/>
          <p:cNvSpPr/>
          <p:nvPr/>
        </p:nvSpPr>
        <p:spPr>
          <a:xfrm>
            <a:off x="7511693" y="5759348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  <p:sp>
        <p:nvSpPr>
          <p:cNvPr id="34" name="橢圓 33"/>
          <p:cNvSpPr/>
          <p:nvPr/>
        </p:nvSpPr>
        <p:spPr>
          <a:xfrm>
            <a:off x="5434807" y="5373952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</a:t>
            </a:r>
            <a:endParaRPr lang="zh-TW" altLang="en-US" dirty="0"/>
          </a:p>
        </p:txBody>
      </p:sp>
      <p:sp>
        <p:nvSpPr>
          <p:cNvPr id="35" name="橢圓 34"/>
          <p:cNvSpPr/>
          <p:nvPr/>
        </p:nvSpPr>
        <p:spPr>
          <a:xfrm>
            <a:off x="10038181" y="3894006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  <p:sp>
        <p:nvSpPr>
          <p:cNvPr id="36" name="橢圓 35"/>
          <p:cNvSpPr/>
          <p:nvPr/>
        </p:nvSpPr>
        <p:spPr>
          <a:xfrm>
            <a:off x="3362774" y="4823728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2104026" y="3221419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TW" altLang="en-US" sz="1600" b="1" dirty="0">
                <a:latin typeface="+mn-ea"/>
              </a:rPr>
              <a:t>向老師告發好朋友</a:t>
            </a:r>
            <a:endParaRPr lang="zh-TW" altLang="en-US" sz="1600" b="1" dirty="0"/>
          </a:p>
        </p:txBody>
      </p:sp>
      <p:sp>
        <p:nvSpPr>
          <p:cNvPr id="21" name="矩形 20"/>
          <p:cNvSpPr/>
          <p:nvPr/>
        </p:nvSpPr>
        <p:spPr>
          <a:xfrm>
            <a:off x="2104026" y="3456344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TW" sz="16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1600" b="1" dirty="0" smtClean="0">
                <a:latin typeface="+mn-ea"/>
                <a:sym typeface="Wingdings" panose="05000000000000000000" pitchFamily="2" charset="2"/>
              </a:rPr>
              <a:t>讓老師知道有機</a:t>
            </a:r>
            <a:r>
              <a:rPr lang="en-US" altLang="zh-TW" sz="1600" b="1" dirty="0" smtClean="0">
                <a:latin typeface="+mn-ea"/>
                <a:sym typeface="Wingdings" panose="05000000000000000000" pitchFamily="2" charset="2"/>
              </a:rPr>
              <a:t/>
            </a:r>
            <a:br>
              <a:rPr lang="en-US" altLang="zh-TW" sz="1600" b="1" dirty="0" smtClean="0">
                <a:latin typeface="+mn-ea"/>
                <a:sym typeface="Wingdings" panose="05000000000000000000" pitchFamily="2" charset="2"/>
              </a:rPr>
            </a:br>
            <a:r>
              <a:rPr lang="zh-TW" altLang="en-US" sz="1600" b="1" dirty="0" smtClean="0">
                <a:latin typeface="+mn-ea"/>
                <a:sym typeface="Wingdings" panose="05000000000000000000" pitchFamily="2" charset="2"/>
              </a:rPr>
              <a:t>會遲交報告的原因</a:t>
            </a:r>
            <a:endParaRPr lang="zh-TW" altLang="en-US" sz="1600" b="1" dirty="0"/>
          </a:p>
        </p:txBody>
      </p:sp>
      <p:sp>
        <p:nvSpPr>
          <p:cNvPr id="24" name="矩形 23"/>
          <p:cNvSpPr/>
          <p:nvPr/>
        </p:nvSpPr>
        <p:spPr>
          <a:xfrm>
            <a:off x="5701026" y="3310198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TW" altLang="en-US" sz="1600" b="1" dirty="0" smtClean="0"/>
              <a:t>與好朋友傾談</a:t>
            </a:r>
            <a:endParaRPr lang="zh-TW" altLang="en-US" sz="1600" b="1" dirty="0"/>
          </a:p>
        </p:txBody>
      </p:sp>
      <p:sp>
        <p:nvSpPr>
          <p:cNvPr id="25" name="矩形 24"/>
          <p:cNvSpPr/>
          <p:nvPr/>
        </p:nvSpPr>
        <p:spPr>
          <a:xfrm>
            <a:off x="5701026" y="3546900"/>
            <a:ext cx="243688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TW" sz="1600" b="1" dirty="0" smtClean="0">
                <a:sym typeface="Wingdings" panose="05000000000000000000" pitchFamily="2" charset="2"/>
              </a:rPr>
              <a:t></a:t>
            </a:r>
            <a:r>
              <a:rPr lang="zh-TW" altLang="en-US" sz="1600" b="1" dirty="0" smtClean="0">
                <a:sym typeface="Wingdings" panose="05000000000000000000" pitchFamily="2" charset="2"/>
              </a:rPr>
              <a:t>了解彼此的難處及期望</a:t>
            </a:r>
            <a:endParaRPr lang="zh-TW" altLang="en-US" sz="1600" b="1" dirty="0"/>
          </a:p>
        </p:txBody>
      </p:sp>
      <p:sp>
        <p:nvSpPr>
          <p:cNvPr id="26" name="矩形 25"/>
          <p:cNvSpPr/>
          <p:nvPr/>
        </p:nvSpPr>
        <p:spPr>
          <a:xfrm>
            <a:off x="5029445" y="4253443"/>
            <a:ext cx="223651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TW" altLang="en-US" sz="1600" b="1" dirty="0"/>
              <a:t>與好朋友共同商討方法</a:t>
            </a:r>
          </a:p>
        </p:txBody>
      </p:sp>
      <p:sp>
        <p:nvSpPr>
          <p:cNvPr id="37" name="矩形 36"/>
          <p:cNvSpPr/>
          <p:nvPr/>
        </p:nvSpPr>
        <p:spPr>
          <a:xfrm>
            <a:off x="5029445" y="4461626"/>
            <a:ext cx="243688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TW" sz="1600" b="1" dirty="0" smtClean="0">
                <a:sym typeface="Wingdings" panose="05000000000000000000" pitchFamily="2" charset="2"/>
              </a:rPr>
              <a:t></a:t>
            </a:r>
            <a:r>
              <a:rPr lang="zh-TW" altLang="en-US" sz="1600" b="1" dirty="0" smtClean="0">
                <a:sym typeface="Wingdings" panose="05000000000000000000" pitchFamily="2" charset="2"/>
              </a:rPr>
              <a:t>給予時間分配的建議、</a:t>
            </a:r>
            <a:r>
              <a:rPr lang="en-US" altLang="zh-TW" sz="1600" b="1" dirty="0" smtClean="0">
                <a:sym typeface="Wingdings" panose="05000000000000000000" pitchFamily="2" charset="2"/>
              </a:rPr>
              <a:t/>
            </a:r>
            <a:br>
              <a:rPr lang="en-US" altLang="zh-TW" sz="1600" b="1" dirty="0" smtClean="0">
                <a:sym typeface="Wingdings" panose="05000000000000000000" pitchFamily="2" charset="2"/>
              </a:rPr>
            </a:br>
            <a:r>
              <a:rPr lang="zh-TW" altLang="en-US" sz="1600" b="1" dirty="0" smtClean="0">
                <a:sym typeface="Wingdings" panose="05000000000000000000" pitchFamily="2" charset="2"/>
              </a:rPr>
              <a:t>給予撰寫報告的建議、</a:t>
            </a:r>
            <a:r>
              <a:rPr lang="en-US" altLang="zh-TW" sz="1600" b="1" dirty="0" smtClean="0">
                <a:sym typeface="Wingdings" panose="05000000000000000000" pitchFamily="2" charset="2"/>
              </a:rPr>
              <a:t/>
            </a:r>
            <a:br>
              <a:rPr lang="en-US" altLang="zh-TW" sz="1600" b="1" dirty="0" smtClean="0">
                <a:sym typeface="Wingdings" panose="05000000000000000000" pitchFamily="2" charset="2"/>
              </a:rPr>
            </a:br>
            <a:r>
              <a:rPr lang="zh-TW" altLang="en-US" sz="1600" b="1" dirty="0" smtClean="0">
                <a:sym typeface="Wingdings" panose="05000000000000000000" pitchFamily="2" charset="2"/>
              </a:rPr>
              <a:t>協助完成一部分</a:t>
            </a:r>
            <a:endParaRPr lang="zh-TW" altLang="en-US" sz="1600" b="1" dirty="0"/>
          </a:p>
        </p:txBody>
      </p:sp>
      <p:sp>
        <p:nvSpPr>
          <p:cNvPr id="22" name="手繪多邊形 21"/>
          <p:cNvSpPr/>
          <p:nvPr/>
        </p:nvSpPr>
        <p:spPr>
          <a:xfrm>
            <a:off x="355672" y="1591359"/>
            <a:ext cx="3132000" cy="407831"/>
          </a:xfrm>
          <a:custGeom>
            <a:avLst/>
            <a:gdLst>
              <a:gd name="connsiteX0" fmla="*/ 0 w 2526707"/>
              <a:gd name="connsiteY0" fmla="*/ 0 h 407831"/>
              <a:gd name="connsiteX1" fmla="*/ 2526707 w 2526707"/>
              <a:gd name="connsiteY1" fmla="*/ 0 h 407831"/>
              <a:gd name="connsiteX2" fmla="*/ 2526707 w 2526707"/>
              <a:gd name="connsiteY2" fmla="*/ 339858 h 407831"/>
              <a:gd name="connsiteX3" fmla="*/ 2458734 w 2526707"/>
              <a:gd name="connsiteY3" fmla="*/ 407831 h 407831"/>
              <a:gd name="connsiteX4" fmla="*/ 67973 w 2526707"/>
              <a:gd name="connsiteY4" fmla="*/ 407831 h 407831"/>
              <a:gd name="connsiteX5" fmla="*/ 0 w 2526707"/>
              <a:gd name="connsiteY5" fmla="*/ 339858 h 40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6707" h="407831">
                <a:moveTo>
                  <a:pt x="0" y="0"/>
                </a:moveTo>
                <a:lnTo>
                  <a:pt x="2526707" y="0"/>
                </a:lnTo>
                <a:lnTo>
                  <a:pt x="2526707" y="339858"/>
                </a:lnTo>
                <a:cubicBezTo>
                  <a:pt x="2526707" y="377398"/>
                  <a:pt x="2496274" y="407831"/>
                  <a:pt x="2458734" y="407831"/>
                </a:cubicBezTo>
                <a:lnTo>
                  <a:pt x="67973" y="407831"/>
                </a:lnTo>
                <a:cubicBezTo>
                  <a:pt x="30433" y="407831"/>
                  <a:pt x="0" y="377398"/>
                  <a:pt x="0" y="339858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/>
              <a:t>由內到外排列</a:t>
            </a:r>
            <a:r>
              <a:rPr lang="zh-TW" altLang="en-US" sz="2000" b="1" dirty="0"/>
              <a:t>解決方法</a:t>
            </a:r>
          </a:p>
        </p:txBody>
      </p:sp>
      <p:sp>
        <p:nvSpPr>
          <p:cNvPr id="23" name="橢圓 22"/>
          <p:cNvSpPr/>
          <p:nvPr/>
        </p:nvSpPr>
        <p:spPr>
          <a:xfrm>
            <a:off x="5431264" y="2945695"/>
            <a:ext cx="432000" cy="432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</a:rPr>
              <a:t>2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7" name="橢圓 26"/>
          <p:cNvSpPr/>
          <p:nvPr/>
        </p:nvSpPr>
        <p:spPr>
          <a:xfrm>
            <a:off x="8922129" y="3024344"/>
            <a:ext cx="432000" cy="432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</a:rPr>
              <a:t>1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8" name="橢圓 27"/>
          <p:cNvSpPr/>
          <p:nvPr/>
        </p:nvSpPr>
        <p:spPr>
          <a:xfrm>
            <a:off x="1760030" y="3067480"/>
            <a:ext cx="432000" cy="432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</a:rPr>
              <a:t>3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766125" y="92600"/>
            <a:ext cx="1368000" cy="36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4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185127" y="3569936"/>
            <a:ext cx="264207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TW" sz="1600" b="1" dirty="0" smtClean="0">
                <a:sym typeface="Wingdings" panose="05000000000000000000" pitchFamily="2" charset="2"/>
              </a:rPr>
              <a:t></a:t>
            </a:r>
            <a:r>
              <a:rPr lang="zh-TW" altLang="en-US" sz="1600" b="1" dirty="0" smtClean="0">
                <a:sym typeface="Wingdings" panose="05000000000000000000" pitchFamily="2" charset="2"/>
              </a:rPr>
              <a:t>不信任好朋友能準時完成</a:t>
            </a:r>
            <a:endParaRPr lang="zh-TW" altLang="en-US" sz="1600" b="1" dirty="0"/>
          </a:p>
        </p:txBody>
      </p:sp>
      <p:sp>
        <p:nvSpPr>
          <p:cNvPr id="39" name="矩形 38"/>
          <p:cNvSpPr/>
          <p:nvPr/>
        </p:nvSpPr>
        <p:spPr>
          <a:xfrm>
            <a:off x="9185127" y="3317296"/>
            <a:ext cx="26468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TW" altLang="en-US" sz="1600" b="1" dirty="0" smtClean="0">
                <a:latin typeface="+mn-ea"/>
              </a:rPr>
              <a:t>自己</a:t>
            </a:r>
            <a:r>
              <a:rPr lang="zh-TW" altLang="en-US" sz="1600" b="1" dirty="0">
                <a:latin typeface="+mn-ea"/>
              </a:rPr>
              <a:t>完成好朋友負責的部分</a:t>
            </a:r>
            <a:endParaRPr lang="zh-TW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3125197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7" grpId="0" animBg="1"/>
      <p:bldP spid="2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32</a:t>
            </a:fld>
            <a:endParaRPr lang="en-US" dirty="0"/>
          </a:p>
        </p:txBody>
      </p:sp>
      <p:graphicFrame>
        <p:nvGraphicFramePr>
          <p:cNvPr id="3" name="資料庫圖表 2"/>
          <p:cNvGraphicFramePr/>
          <p:nvPr>
            <p:extLst>
              <p:ext uri="{D42A27DB-BD31-4B8C-83A1-F6EECF244321}">
                <p14:modId xmlns:p14="http://schemas.microsoft.com/office/powerpoint/2010/main" val="2276979292"/>
              </p:ext>
            </p:extLst>
          </p:nvPr>
        </p:nvGraphicFramePr>
        <p:xfrm>
          <a:off x="463196" y="1641700"/>
          <a:ext cx="11368809" cy="496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645229" y="412416"/>
            <a:ext cx="9221500" cy="103084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小組專題研習的組長發現他的好朋友一直以忙碌為理由，遲遲未完成負責的專題部分，出席研習會議時也馬虎了事，而距離遞交小組專題研習報告的限期尚餘一周。請說出組長面對的問題，以及建議不同的處理方法。</a:t>
            </a:r>
          </a:p>
        </p:txBody>
      </p:sp>
      <p:sp>
        <p:nvSpPr>
          <p:cNvPr id="30" name="橢圓 29"/>
          <p:cNvSpPr/>
          <p:nvPr/>
        </p:nvSpPr>
        <p:spPr>
          <a:xfrm>
            <a:off x="302774" y="4823728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</a:t>
            </a:r>
            <a:endParaRPr lang="zh-TW" altLang="en-US" dirty="0"/>
          </a:p>
        </p:txBody>
      </p:sp>
      <p:sp>
        <p:nvSpPr>
          <p:cNvPr id="31" name="橢圓 30"/>
          <p:cNvSpPr/>
          <p:nvPr/>
        </p:nvSpPr>
        <p:spPr>
          <a:xfrm>
            <a:off x="1580030" y="5865800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  <p:sp>
        <p:nvSpPr>
          <p:cNvPr id="32" name="橢圓 31"/>
          <p:cNvSpPr/>
          <p:nvPr/>
        </p:nvSpPr>
        <p:spPr>
          <a:xfrm>
            <a:off x="8875634" y="3927265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</a:t>
            </a:r>
            <a:endParaRPr lang="zh-TW" altLang="en-US" dirty="0"/>
          </a:p>
        </p:txBody>
      </p:sp>
      <p:sp>
        <p:nvSpPr>
          <p:cNvPr id="33" name="橢圓 32"/>
          <p:cNvSpPr/>
          <p:nvPr/>
        </p:nvSpPr>
        <p:spPr>
          <a:xfrm>
            <a:off x="7511693" y="5759348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  <p:sp>
        <p:nvSpPr>
          <p:cNvPr id="34" name="橢圓 33"/>
          <p:cNvSpPr/>
          <p:nvPr/>
        </p:nvSpPr>
        <p:spPr>
          <a:xfrm>
            <a:off x="5434807" y="5373952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</a:t>
            </a:r>
            <a:endParaRPr lang="zh-TW" altLang="en-US" dirty="0"/>
          </a:p>
        </p:txBody>
      </p:sp>
      <p:sp>
        <p:nvSpPr>
          <p:cNvPr id="35" name="橢圓 34"/>
          <p:cNvSpPr/>
          <p:nvPr/>
        </p:nvSpPr>
        <p:spPr>
          <a:xfrm>
            <a:off x="10038181" y="3894006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  <p:sp>
        <p:nvSpPr>
          <p:cNvPr id="36" name="橢圓 35"/>
          <p:cNvSpPr/>
          <p:nvPr/>
        </p:nvSpPr>
        <p:spPr>
          <a:xfrm>
            <a:off x="3362774" y="4823728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2104026" y="3221419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TW" altLang="en-US" sz="1600" b="1" dirty="0">
                <a:latin typeface="+mn-ea"/>
              </a:rPr>
              <a:t>向老師告發好朋友</a:t>
            </a:r>
            <a:endParaRPr lang="zh-TW" altLang="en-US" sz="1600" b="1" dirty="0"/>
          </a:p>
        </p:txBody>
      </p:sp>
      <p:sp>
        <p:nvSpPr>
          <p:cNvPr id="21" name="矩形 20"/>
          <p:cNvSpPr/>
          <p:nvPr/>
        </p:nvSpPr>
        <p:spPr>
          <a:xfrm>
            <a:off x="2104026" y="3456344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TW" sz="16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1600" b="1" dirty="0" smtClean="0">
                <a:latin typeface="+mn-ea"/>
                <a:sym typeface="Wingdings" panose="05000000000000000000" pitchFamily="2" charset="2"/>
              </a:rPr>
              <a:t>讓老師知道有機</a:t>
            </a:r>
            <a:r>
              <a:rPr lang="en-US" altLang="zh-TW" sz="1600" b="1" dirty="0" smtClean="0">
                <a:latin typeface="+mn-ea"/>
                <a:sym typeface="Wingdings" panose="05000000000000000000" pitchFamily="2" charset="2"/>
              </a:rPr>
              <a:t/>
            </a:r>
            <a:br>
              <a:rPr lang="en-US" altLang="zh-TW" sz="1600" b="1" dirty="0" smtClean="0">
                <a:latin typeface="+mn-ea"/>
                <a:sym typeface="Wingdings" panose="05000000000000000000" pitchFamily="2" charset="2"/>
              </a:rPr>
            </a:br>
            <a:r>
              <a:rPr lang="zh-TW" altLang="en-US" sz="1600" b="1" dirty="0" smtClean="0">
                <a:latin typeface="+mn-ea"/>
                <a:sym typeface="Wingdings" panose="05000000000000000000" pitchFamily="2" charset="2"/>
              </a:rPr>
              <a:t>會遲交報告的原因</a:t>
            </a:r>
            <a:endParaRPr lang="zh-TW" altLang="en-US" sz="1600" b="1" dirty="0"/>
          </a:p>
        </p:txBody>
      </p:sp>
      <p:sp>
        <p:nvSpPr>
          <p:cNvPr id="24" name="矩形 23"/>
          <p:cNvSpPr/>
          <p:nvPr/>
        </p:nvSpPr>
        <p:spPr>
          <a:xfrm>
            <a:off x="5701026" y="3310198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TW" altLang="en-US" sz="1600" b="1" dirty="0" smtClean="0"/>
              <a:t>與好朋友傾談</a:t>
            </a:r>
            <a:endParaRPr lang="zh-TW" altLang="en-US" sz="1600" b="1" dirty="0"/>
          </a:p>
        </p:txBody>
      </p:sp>
      <p:sp>
        <p:nvSpPr>
          <p:cNvPr id="25" name="矩形 24"/>
          <p:cNvSpPr/>
          <p:nvPr/>
        </p:nvSpPr>
        <p:spPr>
          <a:xfrm>
            <a:off x="5701026" y="3546900"/>
            <a:ext cx="243688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TW" sz="1600" b="1" dirty="0" smtClean="0">
                <a:sym typeface="Wingdings" panose="05000000000000000000" pitchFamily="2" charset="2"/>
              </a:rPr>
              <a:t></a:t>
            </a:r>
            <a:r>
              <a:rPr lang="zh-TW" altLang="en-US" sz="1600" b="1" dirty="0" smtClean="0">
                <a:sym typeface="Wingdings" panose="05000000000000000000" pitchFamily="2" charset="2"/>
              </a:rPr>
              <a:t>了解彼此的難處及期望</a:t>
            </a:r>
            <a:endParaRPr lang="zh-TW" altLang="en-US" sz="1600" b="1" dirty="0"/>
          </a:p>
        </p:txBody>
      </p:sp>
      <p:sp>
        <p:nvSpPr>
          <p:cNvPr id="26" name="矩形 25"/>
          <p:cNvSpPr/>
          <p:nvPr/>
        </p:nvSpPr>
        <p:spPr>
          <a:xfrm>
            <a:off x="5029445" y="4253443"/>
            <a:ext cx="223651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TW" altLang="en-US" sz="1600" b="1" dirty="0"/>
              <a:t>與好朋友共同商討方法</a:t>
            </a:r>
          </a:p>
        </p:txBody>
      </p:sp>
      <p:sp>
        <p:nvSpPr>
          <p:cNvPr id="37" name="矩形 36"/>
          <p:cNvSpPr/>
          <p:nvPr/>
        </p:nvSpPr>
        <p:spPr>
          <a:xfrm>
            <a:off x="5029445" y="4461626"/>
            <a:ext cx="243688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TW" sz="1600" b="1" dirty="0" smtClean="0">
                <a:sym typeface="Wingdings" panose="05000000000000000000" pitchFamily="2" charset="2"/>
              </a:rPr>
              <a:t></a:t>
            </a:r>
            <a:r>
              <a:rPr lang="zh-TW" altLang="en-US" sz="1600" b="1" dirty="0" smtClean="0">
                <a:sym typeface="Wingdings" panose="05000000000000000000" pitchFamily="2" charset="2"/>
              </a:rPr>
              <a:t>給予時間分配的建議、</a:t>
            </a:r>
            <a:r>
              <a:rPr lang="en-US" altLang="zh-TW" sz="1600" b="1" dirty="0" smtClean="0">
                <a:sym typeface="Wingdings" panose="05000000000000000000" pitchFamily="2" charset="2"/>
              </a:rPr>
              <a:t/>
            </a:r>
            <a:br>
              <a:rPr lang="en-US" altLang="zh-TW" sz="1600" b="1" dirty="0" smtClean="0">
                <a:sym typeface="Wingdings" panose="05000000000000000000" pitchFamily="2" charset="2"/>
              </a:rPr>
            </a:br>
            <a:r>
              <a:rPr lang="zh-TW" altLang="en-US" sz="1600" b="1" dirty="0" smtClean="0">
                <a:sym typeface="Wingdings" panose="05000000000000000000" pitchFamily="2" charset="2"/>
              </a:rPr>
              <a:t>給予撰寫報告的建議、</a:t>
            </a:r>
            <a:r>
              <a:rPr lang="en-US" altLang="zh-TW" sz="1600" b="1" dirty="0" smtClean="0">
                <a:sym typeface="Wingdings" panose="05000000000000000000" pitchFamily="2" charset="2"/>
              </a:rPr>
              <a:t/>
            </a:r>
            <a:br>
              <a:rPr lang="en-US" altLang="zh-TW" sz="1600" b="1" dirty="0" smtClean="0">
                <a:sym typeface="Wingdings" panose="05000000000000000000" pitchFamily="2" charset="2"/>
              </a:rPr>
            </a:br>
            <a:r>
              <a:rPr lang="zh-TW" altLang="en-US" sz="1600" b="1" dirty="0" smtClean="0">
                <a:sym typeface="Wingdings" panose="05000000000000000000" pitchFamily="2" charset="2"/>
              </a:rPr>
              <a:t>協助完成一部分</a:t>
            </a:r>
            <a:endParaRPr lang="zh-TW" altLang="en-US" sz="1600" b="1" dirty="0"/>
          </a:p>
        </p:txBody>
      </p:sp>
      <p:sp>
        <p:nvSpPr>
          <p:cNvPr id="23" name="橢圓 22"/>
          <p:cNvSpPr/>
          <p:nvPr/>
        </p:nvSpPr>
        <p:spPr>
          <a:xfrm>
            <a:off x="5431264" y="2945695"/>
            <a:ext cx="432000" cy="432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</a:rPr>
              <a:t>2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7" name="橢圓 26"/>
          <p:cNvSpPr/>
          <p:nvPr/>
        </p:nvSpPr>
        <p:spPr>
          <a:xfrm>
            <a:off x="8922129" y="3024344"/>
            <a:ext cx="432000" cy="432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</a:rPr>
              <a:t>1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8" name="橢圓 27"/>
          <p:cNvSpPr/>
          <p:nvPr/>
        </p:nvSpPr>
        <p:spPr>
          <a:xfrm>
            <a:off x="1760030" y="3067480"/>
            <a:ext cx="432000" cy="432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</a:rPr>
              <a:t>3</a:t>
            </a:r>
            <a:endParaRPr lang="en-US" sz="2400" b="1" dirty="0">
              <a:solidFill>
                <a:srgbClr val="FF0000"/>
              </a:solidFill>
            </a:endParaRPr>
          </a:p>
        </p:txBody>
      </p:sp>
      <p:grpSp>
        <p:nvGrpSpPr>
          <p:cNvPr id="44" name="群組 43"/>
          <p:cNvGrpSpPr/>
          <p:nvPr/>
        </p:nvGrpSpPr>
        <p:grpSpPr>
          <a:xfrm>
            <a:off x="3305778" y="2442220"/>
            <a:ext cx="1764000" cy="408322"/>
            <a:chOff x="146805" y="2377859"/>
            <a:chExt cx="2730631" cy="612761"/>
          </a:xfrm>
        </p:grpSpPr>
        <p:sp>
          <p:nvSpPr>
            <p:cNvPr id="45" name="手繪多邊形 44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53570" y="2377859"/>
              <a:ext cx="2723866" cy="508061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第二，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r>
                <a:rPr lang="zh-TW" altLang="en-US" sz="1600" b="1" i="1" dirty="0" smtClean="0">
                  <a:latin typeface="+mn-ea"/>
                </a:rPr>
                <a:t>方面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47" name="群組 46"/>
          <p:cNvGrpSpPr/>
          <p:nvPr/>
        </p:nvGrpSpPr>
        <p:grpSpPr>
          <a:xfrm>
            <a:off x="8918690" y="2442220"/>
            <a:ext cx="1764000" cy="408322"/>
            <a:chOff x="146805" y="2377859"/>
            <a:chExt cx="2730634" cy="612761"/>
          </a:xfrm>
        </p:grpSpPr>
        <p:sp>
          <p:nvSpPr>
            <p:cNvPr id="48" name="手繪多邊形 47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53571" y="2377859"/>
              <a:ext cx="2723868" cy="508061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第一，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r>
                <a:rPr lang="zh-TW" altLang="en-US" sz="1600" b="1" i="1" dirty="0" smtClean="0">
                  <a:latin typeface="+mn-ea"/>
                </a:rPr>
                <a:t>方面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50" name="群組 49"/>
          <p:cNvGrpSpPr/>
          <p:nvPr/>
        </p:nvGrpSpPr>
        <p:grpSpPr>
          <a:xfrm>
            <a:off x="7993634" y="1503933"/>
            <a:ext cx="1980000" cy="584775"/>
            <a:chOff x="146805" y="2184023"/>
            <a:chExt cx="2730634" cy="877561"/>
          </a:xfrm>
        </p:grpSpPr>
        <p:sp>
          <p:nvSpPr>
            <p:cNvPr id="51" name="手繪多邊形 50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53570" y="2184023"/>
              <a:ext cx="2723869" cy="87756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>
                  <a:latin typeface="+mn-ea"/>
                </a:rPr>
                <a:t>解決方法有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r>
                <a:rPr lang="zh-TW" altLang="en-US" sz="1600" b="1" i="1" dirty="0" smtClean="0">
                  <a:latin typeface="+mn-ea"/>
                </a:rPr>
                <a:t>方面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56" name="群組 55"/>
          <p:cNvGrpSpPr/>
          <p:nvPr/>
        </p:nvGrpSpPr>
        <p:grpSpPr>
          <a:xfrm>
            <a:off x="6023686" y="2955029"/>
            <a:ext cx="1836000" cy="408322"/>
            <a:chOff x="146805" y="2377859"/>
            <a:chExt cx="2730634" cy="612761"/>
          </a:xfrm>
        </p:grpSpPr>
        <p:sp>
          <p:nvSpPr>
            <p:cNvPr id="57" name="手繪多邊形 56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153571" y="2377859"/>
              <a:ext cx="2723868" cy="508062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可以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59" name="群組 58"/>
          <p:cNvGrpSpPr/>
          <p:nvPr/>
        </p:nvGrpSpPr>
        <p:grpSpPr>
          <a:xfrm>
            <a:off x="9634398" y="2903930"/>
            <a:ext cx="1836000" cy="408322"/>
            <a:chOff x="146805" y="2377859"/>
            <a:chExt cx="2730634" cy="612761"/>
          </a:xfrm>
        </p:grpSpPr>
        <p:sp>
          <p:nvSpPr>
            <p:cNvPr id="60" name="手繪多邊形 59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153571" y="2377859"/>
              <a:ext cx="2723868" cy="508062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可以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62" name="群組 61"/>
          <p:cNvGrpSpPr/>
          <p:nvPr/>
        </p:nvGrpSpPr>
        <p:grpSpPr>
          <a:xfrm>
            <a:off x="3389330" y="2884303"/>
            <a:ext cx="1836000" cy="408322"/>
            <a:chOff x="146805" y="2377859"/>
            <a:chExt cx="2730634" cy="612761"/>
          </a:xfrm>
        </p:grpSpPr>
        <p:sp>
          <p:nvSpPr>
            <p:cNvPr id="63" name="手繪多邊形 62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153571" y="2377859"/>
              <a:ext cx="2723868" cy="508062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可以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65" name="群組 64"/>
          <p:cNvGrpSpPr/>
          <p:nvPr/>
        </p:nvGrpSpPr>
        <p:grpSpPr>
          <a:xfrm>
            <a:off x="5510639" y="1394144"/>
            <a:ext cx="2124000" cy="396000"/>
            <a:chOff x="146805" y="2396350"/>
            <a:chExt cx="2730634" cy="594270"/>
          </a:xfrm>
        </p:grpSpPr>
        <p:sp>
          <p:nvSpPr>
            <p:cNvPr id="66" name="手繪多邊形 65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153570" y="2491922"/>
              <a:ext cx="2723869" cy="26175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zh-TW" sz="1600" b="1" i="1" dirty="0">
                  <a:latin typeface="+mn-ea"/>
                </a:rPr>
                <a:t>……</a:t>
              </a:r>
              <a:r>
                <a:rPr lang="zh-TW" altLang="en-US" sz="1600" b="1" i="1" dirty="0">
                  <a:latin typeface="+mn-ea"/>
                </a:rPr>
                <a:t>面對的困難是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68" name="群組 67"/>
          <p:cNvGrpSpPr/>
          <p:nvPr/>
        </p:nvGrpSpPr>
        <p:grpSpPr>
          <a:xfrm flipH="1">
            <a:off x="4754820" y="3461620"/>
            <a:ext cx="1008000" cy="408321"/>
            <a:chOff x="146805" y="2377860"/>
            <a:chExt cx="2730634" cy="612760"/>
          </a:xfrm>
        </p:grpSpPr>
        <p:sp>
          <p:nvSpPr>
            <p:cNvPr id="69" name="手繪多邊形 68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153569" y="2377860"/>
              <a:ext cx="2723870" cy="508062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要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71" name="群組 70"/>
          <p:cNvGrpSpPr/>
          <p:nvPr/>
        </p:nvGrpSpPr>
        <p:grpSpPr>
          <a:xfrm flipH="1">
            <a:off x="1135019" y="3528806"/>
            <a:ext cx="1008000" cy="408321"/>
            <a:chOff x="146805" y="2377860"/>
            <a:chExt cx="2730634" cy="612760"/>
          </a:xfrm>
        </p:grpSpPr>
        <p:sp>
          <p:nvSpPr>
            <p:cNvPr id="72" name="手繪多邊形 71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153569" y="2377860"/>
              <a:ext cx="2723870" cy="508062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因為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77" name="群組 76"/>
          <p:cNvGrpSpPr/>
          <p:nvPr/>
        </p:nvGrpSpPr>
        <p:grpSpPr>
          <a:xfrm flipH="1">
            <a:off x="3986922" y="5620094"/>
            <a:ext cx="1080000" cy="399935"/>
            <a:chOff x="5603614" y="6027799"/>
            <a:chExt cx="1080000" cy="399935"/>
          </a:xfrm>
        </p:grpSpPr>
        <p:sp>
          <p:nvSpPr>
            <p:cNvPr id="78" name="手繪多邊形 77"/>
            <p:cNvSpPr/>
            <p:nvPr/>
          </p:nvSpPr>
          <p:spPr>
            <a:xfrm flipH="1" flipV="1">
              <a:off x="5625215" y="6027799"/>
              <a:ext cx="1058399" cy="396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 flipH="1">
              <a:off x="5603614" y="6089180"/>
              <a:ext cx="1077324" cy="33855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所以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80" name="群組 79"/>
          <p:cNvGrpSpPr/>
          <p:nvPr/>
        </p:nvGrpSpPr>
        <p:grpSpPr>
          <a:xfrm>
            <a:off x="229499" y="5620094"/>
            <a:ext cx="1080000" cy="396000"/>
            <a:chOff x="5603614" y="6027799"/>
            <a:chExt cx="1080000" cy="396000"/>
          </a:xfrm>
        </p:grpSpPr>
        <p:sp>
          <p:nvSpPr>
            <p:cNvPr id="81" name="手繪多邊形 80"/>
            <p:cNvSpPr/>
            <p:nvPr/>
          </p:nvSpPr>
          <p:spPr>
            <a:xfrm flipH="1" flipV="1">
              <a:off x="5625215" y="6027799"/>
              <a:ext cx="1058399" cy="396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 flipH="1">
              <a:off x="5603614" y="6078294"/>
              <a:ext cx="1077324" cy="33855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ctr"/>
              <a:r>
                <a:rPr lang="zh-TW" altLang="en-US" sz="1600" b="1" i="1" dirty="0">
                  <a:latin typeface="+mn-ea"/>
                </a:rPr>
                <a:t>就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83" name="群組 82"/>
          <p:cNvGrpSpPr/>
          <p:nvPr/>
        </p:nvGrpSpPr>
        <p:grpSpPr>
          <a:xfrm>
            <a:off x="3891079" y="3913147"/>
            <a:ext cx="756000" cy="396000"/>
            <a:chOff x="146805" y="2396350"/>
            <a:chExt cx="2730634" cy="594270"/>
          </a:xfrm>
        </p:grpSpPr>
        <p:sp>
          <p:nvSpPr>
            <p:cNvPr id="84" name="手繪多邊形 83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85" name="矩形 84"/>
            <p:cNvSpPr/>
            <p:nvPr/>
          </p:nvSpPr>
          <p:spPr>
            <a:xfrm>
              <a:off x="153570" y="2606489"/>
              <a:ext cx="2723869" cy="27943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86" name="群組 85"/>
          <p:cNvGrpSpPr/>
          <p:nvPr/>
        </p:nvGrpSpPr>
        <p:grpSpPr>
          <a:xfrm>
            <a:off x="1967689" y="3954806"/>
            <a:ext cx="756000" cy="396000"/>
            <a:chOff x="146805" y="2396350"/>
            <a:chExt cx="2730634" cy="594270"/>
          </a:xfrm>
        </p:grpSpPr>
        <p:sp>
          <p:nvSpPr>
            <p:cNvPr id="87" name="手繪多邊形 86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153570" y="2606489"/>
              <a:ext cx="2723869" cy="27943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92" name="群組 91"/>
          <p:cNvGrpSpPr/>
          <p:nvPr/>
        </p:nvGrpSpPr>
        <p:grpSpPr>
          <a:xfrm>
            <a:off x="1436030" y="6348856"/>
            <a:ext cx="1080000" cy="396000"/>
            <a:chOff x="5603614" y="6027799"/>
            <a:chExt cx="1080000" cy="396000"/>
          </a:xfrm>
        </p:grpSpPr>
        <p:sp>
          <p:nvSpPr>
            <p:cNvPr id="93" name="手繪多邊形 92"/>
            <p:cNvSpPr/>
            <p:nvPr/>
          </p:nvSpPr>
          <p:spPr>
            <a:xfrm flipH="1" flipV="1">
              <a:off x="5625215" y="6027799"/>
              <a:ext cx="1058399" cy="396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 flipH="1">
              <a:off x="5603614" y="6078294"/>
              <a:ext cx="1077324" cy="33855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因此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95" name="群組 94"/>
          <p:cNvGrpSpPr/>
          <p:nvPr/>
        </p:nvGrpSpPr>
        <p:grpSpPr>
          <a:xfrm>
            <a:off x="2124764" y="5594627"/>
            <a:ext cx="1080000" cy="396000"/>
            <a:chOff x="5603614" y="6027799"/>
            <a:chExt cx="1080000" cy="396000"/>
          </a:xfrm>
        </p:grpSpPr>
        <p:sp>
          <p:nvSpPr>
            <p:cNvPr id="96" name="手繪多邊形 95"/>
            <p:cNvSpPr/>
            <p:nvPr/>
          </p:nvSpPr>
          <p:spPr>
            <a:xfrm flipH="1" flipV="1">
              <a:off x="5625215" y="6027799"/>
              <a:ext cx="1058399" cy="396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 flipH="1">
              <a:off x="5603614" y="6078294"/>
              <a:ext cx="1077324" cy="33855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以致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98" name="群組 97"/>
          <p:cNvGrpSpPr/>
          <p:nvPr/>
        </p:nvGrpSpPr>
        <p:grpSpPr>
          <a:xfrm>
            <a:off x="5103451" y="6221457"/>
            <a:ext cx="1080000" cy="396000"/>
            <a:chOff x="5603614" y="6027799"/>
            <a:chExt cx="1080000" cy="396000"/>
          </a:xfrm>
        </p:grpSpPr>
        <p:sp>
          <p:nvSpPr>
            <p:cNvPr id="99" name="手繪多邊形 98"/>
            <p:cNvSpPr/>
            <p:nvPr/>
          </p:nvSpPr>
          <p:spPr>
            <a:xfrm flipH="1" flipV="1">
              <a:off x="5625215" y="6027799"/>
              <a:ext cx="1058399" cy="396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00" name="矩形 99"/>
            <p:cNvSpPr/>
            <p:nvPr/>
          </p:nvSpPr>
          <p:spPr>
            <a:xfrm flipH="1">
              <a:off x="5603614" y="6078294"/>
              <a:ext cx="1077324" cy="33855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就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01" name="群組 100"/>
          <p:cNvGrpSpPr/>
          <p:nvPr/>
        </p:nvGrpSpPr>
        <p:grpSpPr>
          <a:xfrm>
            <a:off x="6901224" y="6305475"/>
            <a:ext cx="1080000" cy="396000"/>
            <a:chOff x="5603614" y="6027799"/>
            <a:chExt cx="1080000" cy="396000"/>
          </a:xfrm>
        </p:grpSpPr>
        <p:sp>
          <p:nvSpPr>
            <p:cNvPr id="102" name="手繪多邊形 101"/>
            <p:cNvSpPr/>
            <p:nvPr/>
          </p:nvSpPr>
          <p:spPr>
            <a:xfrm flipH="1" flipV="1">
              <a:off x="5625215" y="6027799"/>
              <a:ext cx="1058399" cy="396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03" name="矩形 102"/>
            <p:cNvSpPr/>
            <p:nvPr/>
          </p:nvSpPr>
          <p:spPr>
            <a:xfrm flipH="1">
              <a:off x="5603614" y="6078294"/>
              <a:ext cx="1077324" cy="33855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因而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04" name="群組 103"/>
          <p:cNvGrpSpPr/>
          <p:nvPr/>
        </p:nvGrpSpPr>
        <p:grpSpPr>
          <a:xfrm>
            <a:off x="7891928" y="3871547"/>
            <a:ext cx="756000" cy="396000"/>
            <a:chOff x="146805" y="2396350"/>
            <a:chExt cx="2730634" cy="594270"/>
          </a:xfrm>
        </p:grpSpPr>
        <p:sp>
          <p:nvSpPr>
            <p:cNvPr id="105" name="手繪多邊形 104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06" name="矩形 105"/>
            <p:cNvSpPr/>
            <p:nvPr/>
          </p:nvSpPr>
          <p:spPr>
            <a:xfrm>
              <a:off x="153570" y="2606489"/>
              <a:ext cx="2723869" cy="27943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107" name="群組 106"/>
          <p:cNvGrpSpPr/>
          <p:nvPr/>
        </p:nvGrpSpPr>
        <p:grpSpPr>
          <a:xfrm>
            <a:off x="5918608" y="3880094"/>
            <a:ext cx="756000" cy="396000"/>
            <a:chOff x="146805" y="2396350"/>
            <a:chExt cx="2730634" cy="594270"/>
          </a:xfrm>
        </p:grpSpPr>
        <p:sp>
          <p:nvSpPr>
            <p:cNvPr id="108" name="手繪多邊形 107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09" name="矩形 108"/>
            <p:cNvSpPr/>
            <p:nvPr/>
          </p:nvSpPr>
          <p:spPr>
            <a:xfrm>
              <a:off x="153570" y="2606489"/>
              <a:ext cx="2723869" cy="27943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110" name="群組 109"/>
          <p:cNvGrpSpPr/>
          <p:nvPr/>
        </p:nvGrpSpPr>
        <p:grpSpPr>
          <a:xfrm flipH="1">
            <a:off x="6351992" y="5235957"/>
            <a:ext cx="1080000" cy="399935"/>
            <a:chOff x="5603614" y="6027799"/>
            <a:chExt cx="1080000" cy="399935"/>
          </a:xfrm>
        </p:grpSpPr>
        <p:sp>
          <p:nvSpPr>
            <p:cNvPr id="111" name="手繪多邊形 110"/>
            <p:cNvSpPr/>
            <p:nvPr/>
          </p:nvSpPr>
          <p:spPr>
            <a:xfrm flipH="1" flipV="1">
              <a:off x="5625215" y="6027799"/>
              <a:ext cx="1058399" cy="396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12" name="矩形 111"/>
            <p:cNvSpPr/>
            <p:nvPr/>
          </p:nvSpPr>
          <p:spPr>
            <a:xfrm flipH="1">
              <a:off x="5603614" y="6089180"/>
              <a:ext cx="1077324" cy="338554"/>
            </a:xfrm>
            <a:prstGeom prst="rect">
              <a:avLst/>
            </a:prstGeom>
          </p:spPr>
          <p:txBody>
            <a:bodyPr wrap="square" anchor="t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13" name="群組 112"/>
          <p:cNvGrpSpPr/>
          <p:nvPr/>
        </p:nvGrpSpPr>
        <p:grpSpPr>
          <a:xfrm>
            <a:off x="8965871" y="5291152"/>
            <a:ext cx="1080000" cy="408320"/>
            <a:chOff x="146805" y="2377862"/>
            <a:chExt cx="2730634" cy="612758"/>
          </a:xfrm>
        </p:grpSpPr>
        <p:sp>
          <p:nvSpPr>
            <p:cNvPr id="114" name="手繪多邊形 113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15" name="矩形 114"/>
            <p:cNvSpPr/>
            <p:nvPr/>
          </p:nvSpPr>
          <p:spPr>
            <a:xfrm>
              <a:off x="153571" y="2377862"/>
              <a:ext cx="2723868" cy="508062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以致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16" name="群組 115"/>
          <p:cNvGrpSpPr/>
          <p:nvPr/>
        </p:nvGrpSpPr>
        <p:grpSpPr>
          <a:xfrm>
            <a:off x="9291504" y="3844239"/>
            <a:ext cx="756000" cy="396000"/>
            <a:chOff x="146805" y="2396350"/>
            <a:chExt cx="2730634" cy="594270"/>
          </a:xfrm>
        </p:grpSpPr>
        <p:sp>
          <p:nvSpPr>
            <p:cNvPr id="117" name="手繪多邊形 116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18" name="矩形 117"/>
            <p:cNvSpPr/>
            <p:nvPr/>
          </p:nvSpPr>
          <p:spPr>
            <a:xfrm>
              <a:off x="153570" y="2606489"/>
              <a:ext cx="2723869" cy="27943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119" name="群組 118"/>
          <p:cNvGrpSpPr/>
          <p:nvPr/>
        </p:nvGrpSpPr>
        <p:grpSpPr>
          <a:xfrm>
            <a:off x="11236188" y="3881125"/>
            <a:ext cx="756000" cy="396000"/>
            <a:chOff x="146805" y="2396350"/>
            <a:chExt cx="2730634" cy="594270"/>
          </a:xfrm>
        </p:grpSpPr>
        <p:sp>
          <p:nvSpPr>
            <p:cNvPr id="120" name="手繪多邊形 119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21" name="矩形 120"/>
            <p:cNvSpPr/>
            <p:nvPr/>
          </p:nvSpPr>
          <p:spPr>
            <a:xfrm>
              <a:off x="153570" y="2606489"/>
              <a:ext cx="2723869" cy="27943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122" name="群組 121"/>
          <p:cNvGrpSpPr/>
          <p:nvPr/>
        </p:nvGrpSpPr>
        <p:grpSpPr>
          <a:xfrm flipH="1">
            <a:off x="9462688" y="5908148"/>
            <a:ext cx="2124000" cy="707422"/>
            <a:chOff x="512805" y="1729594"/>
            <a:chExt cx="1834559" cy="432000"/>
          </a:xfrm>
        </p:grpSpPr>
        <p:sp>
          <p:nvSpPr>
            <p:cNvPr id="123" name="手繪多邊形 122"/>
            <p:cNvSpPr/>
            <p:nvPr/>
          </p:nvSpPr>
          <p:spPr>
            <a:xfrm flipH="1" flipV="1">
              <a:off x="548086" y="1729594"/>
              <a:ext cx="1799278" cy="432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24" name="矩形 123"/>
            <p:cNvSpPr/>
            <p:nvPr/>
          </p:nvSpPr>
          <p:spPr>
            <a:xfrm flipH="1">
              <a:off x="512805" y="1804016"/>
              <a:ext cx="1831451" cy="35710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>
                  <a:latin typeface="+mn-ea"/>
                </a:rPr>
                <a:t>總括而言</a:t>
              </a:r>
              <a:r>
                <a:rPr lang="zh-TW" altLang="en-US" sz="1600" b="1" i="1" dirty="0" smtClean="0">
                  <a:latin typeface="+mn-ea"/>
                </a:rPr>
                <a:t>，較好</a:t>
              </a:r>
              <a:r>
                <a:rPr lang="zh-TW" altLang="en-US" sz="1600" b="1" i="1" dirty="0">
                  <a:latin typeface="+mn-ea"/>
                </a:rPr>
                <a:t>的方法是</a:t>
              </a:r>
              <a:r>
                <a:rPr lang="en-US" altLang="zh-TW" sz="1600" b="1" i="1" dirty="0">
                  <a:latin typeface="+mn-ea"/>
                </a:rPr>
                <a:t>……</a:t>
              </a:r>
              <a:r>
                <a:rPr lang="zh-TW" altLang="en-US" sz="1600" b="1" i="1" dirty="0">
                  <a:latin typeface="+mn-ea"/>
                </a:rPr>
                <a:t>，因為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sp>
        <p:nvSpPr>
          <p:cNvPr id="12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2232000" cy="79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6. </a:t>
            </a:r>
            <a:r>
              <a:rPr lang="zh-TW" altLang="en-US" sz="24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運用解難</a:t>
            </a:r>
            <a:r>
              <a:rPr lang="en-US" altLang="zh-TW" sz="24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/>
            </a:r>
            <a:br>
              <a:rPr lang="en-US" altLang="zh-TW" sz="24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zh-TW" altLang="en-US" sz="24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模範短語</a:t>
            </a:r>
            <a:endParaRPr lang="en-ID" altLang="zh-TW" sz="24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7" name="矩形 126"/>
          <p:cNvSpPr/>
          <p:nvPr/>
        </p:nvSpPr>
        <p:spPr>
          <a:xfrm>
            <a:off x="9185127" y="3569936"/>
            <a:ext cx="264207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TW" sz="1600" b="1" dirty="0" smtClean="0">
                <a:sym typeface="Wingdings" panose="05000000000000000000" pitchFamily="2" charset="2"/>
              </a:rPr>
              <a:t></a:t>
            </a:r>
            <a:r>
              <a:rPr lang="zh-TW" altLang="en-US" sz="1600" b="1" dirty="0" smtClean="0">
                <a:sym typeface="Wingdings" panose="05000000000000000000" pitchFamily="2" charset="2"/>
              </a:rPr>
              <a:t>不信任好朋友能準時完成</a:t>
            </a:r>
            <a:endParaRPr lang="zh-TW" altLang="en-US" sz="1600" b="1" dirty="0"/>
          </a:p>
        </p:txBody>
      </p:sp>
      <p:sp>
        <p:nvSpPr>
          <p:cNvPr id="128" name="矩形 127"/>
          <p:cNvSpPr/>
          <p:nvPr/>
        </p:nvSpPr>
        <p:spPr>
          <a:xfrm>
            <a:off x="9185127" y="3317296"/>
            <a:ext cx="26468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TW" altLang="en-US" sz="1600" b="1" dirty="0" smtClean="0">
                <a:latin typeface="+mn-ea"/>
              </a:rPr>
              <a:t>自己</a:t>
            </a:r>
            <a:r>
              <a:rPr lang="zh-TW" altLang="en-US" sz="1600" b="1" dirty="0">
                <a:latin typeface="+mn-ea"/>
              </a:rPr>
              <a:t>完成好朋友負責的部分</a:t>
            </a:r>
            <a:endParaRPr lang="zh-TW" altLang="en-US" sz="1600" b="1" dirty="0"/>
          </a:p>
        </p:txBody>
      </p:sp>
      <p:grpSp>
        <p:nvGrpSpPr>
          <p:cNvPr id="132" name="群組 131"/>
          <p:cNvGrpSpPr/>
          <p:nvPr/>
        </p:nvGrpSpPr>
        <p:grpSpPr>
          <a:xfrm flipH="1">
            <a:off x="8246336" y="3393211"/>
            <a:ext cx="1008000" cy="408321"/>
            <a:chOff x="146805" y="2377860"/>
            <a:chExt cx="2730634" cy="612760"/>
          </a:xfrm>
        </p:grpSpPr>
        <p:sp>
          <p:nvSpPr>
            <p:cNvPr id="133" name="手繪多邊形 132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34" name="矩形 133"/>
            <p:cNvSpPr/>
            <p:nvPr/>
          </p:nvSpPr>
          <p:spPr>
            <a:xfrm>
              <a:off x="153569" y="2377860"/>
              <a:ext cx="2723870" cy="508062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因為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sp>
        <p:nvSpPr>
          <p:cNvPr id="12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766125" y="92600"/>
            <a:ext cx="1368000" cy="36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4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447983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33</a:t>
            </a:fld>
            <a:endParaRPr lang="en-US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46568500"/>
              </p:ext>
            </p:extLst>
          </p:nvPr>
        </p:nvGraphicFramePr>
        <p:xfrm>
          <a:off x="185615" y="1439805"/>
          <a:ext cx="11379200" cy="530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7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125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點出困難</a:t>
                      </a:r>
                      <a:endParaRPr lang="en-US" altLang="zh-TW" sz="1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組長面對的困難是期望好朋友兼組員在限期前完成負責的報告部分，但好朋友表現不理想，他擔心會影響友誼。</a:t>
                      </a:r>
                    </a:p>
                    <a:p>
                      <a:pPr marL="0" indent="0">
                        <a:buNone/>
                      </a:pPr>
                      <a:endParaRPr lang="en-US" altLang="zh-TW" sz="1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1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概述解決方法</a:t>
                      </a:r>
                      <a:endParaRPr lang="en-US" altLang="zh-TW" sz="1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解決方法可以有兩方面。</a:t>
                      </a:r>
                      <a:endParaRPr lang="en-US" altLang="zh-TW" sz="1800" b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indent="0">
                        <a:buNone/>
                      </a:pPr>
                      <a:endParaRPr lang="en-US" altLang="zh-TW" sz="1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1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第一個角度</a:t>
                      </a:r>
                      <a:endParaRPr lang="en-US" altLang="zh-TW" sz="1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第一，在內部方面，組長可以自己完成好朋友負責的部分，因為</a:t>
                      </a:r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不信任好朋友能準時完成</a:t>
                      </a:r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。這樣就可以準時完成報告，但就縱容了好朋友，而且會加重自己的負擔。另外組長可以與好朋友傾談，要了解彼此的難處及期望。</a:t>
                      </a:r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這樣就可以與好朋友共同商討方法，例如給予時間分配的建議、給予撰寫報告的建議或協助完成一部分，這樣就可以準時完成報告，但就可能好朋友不予理會，以致問題得不到改善，自己感到不滿，因而影響友誼。</a:t>
                      </a:r>
                      <a:endParaRPr lang="en-US" altLang="zh-TW" sz="1800" b="0" i="1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endParaRPr lang="en-US" altLang="zh-TW" sz="1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1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第二個角度</a:t>
                      </a:r>
                      <a:endParaRPr lang="en-US" altLang="zh-TW" sz="1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第二，在外部方面，組長可以向老師告發好朋友，因為要讓老師知道有機會遲交報告的原因。</a:t>
                      </a:r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+mn-cs"/>
                        </a:rPr>
                        <a:t>這樣就可以由老師負責督促好朋友，好朋友就會改善表現，但可能以致好朋友感到被背叛或不滿，因此影響友誼，但就可能老師只會請組長自行處理，所以也問題得不到改善。</a:t>
                      </a:r>
                      <a:endParaRPr lang="en-US" altLang="zh-TW" sz="1800" b="0" i="1" kern="12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  <a:p>
                      <a:endParaRPr lang="en-US" altLang="zh-TW" sz="1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r>
                        <a:rPr lang="zh-TW" altLang="en-US" sz="18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總結</a:t>
                      </a:r>
                      <a:endParaRPr lang="en-US" altLang="zh-TW" sz="1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總括而言，較好的方法是與好朋友傾談，因為這樣較大機會能維繫到友誼的同時，亦能準時完成報告。</a:t>
                      </a:r>
                      <a:endParaRPr lang="en-US" sz="1800" b="0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645229" y="412416"/>
            <a:ext cx="9221500" cy="103084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小組專題研習的組長發現他的好朋友一直以忙碌為理由，遲遲未完成負責的專題部分，出席研習會議時也馬虎了事，而距離遞交小組專題研習報告的限期尚餘一周。請說出組長面對的問題，以及建議不同的處理方法。</a:t>
            </a:r>
          </a:p>
        </p:txBody>
      </p:sp>
      <p:sp>
        <p:nvSpPr>
          <p:cNvPr id="1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2703" y="683680"/>
            <a:ext cx="2556000" cy="5322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+mj-ea"/>
                <a:ea typeface="+mj-ea"/>
              </a:rPr>
              <a:t>說話內容例子</a:t>
            </a:r>
          </a:p>
        </p:txBody>
      </p:sp>
      <p:sp>
        <p:nvSpPr>
          <p:cNvPr id="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766125" y="92600"/>
            <a:ext cx="1368000" cy="36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4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13705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3068558" y="1483228"/>
            <a:ext cx="6054884" cy="3995999"/>
            <a:chOff x="1625343" y="1483228"/>
            <a:chExt cx="6054884" cy="3995999"/>
          </a:xfrm>
        </p:grpSpPr>
        <p:grpSp>
          <p:nvGrpSpPr>
            <p:cNvPr id="84" name="群組 83"/>
            <p:cNvGrpSpPr/>
            <p:nvPr/>
          </p:nvGrpSpPr>
          <p:grpSpPr>
            <a:xfrm rot="16200000">
              <a:off x="4355327" y="2600883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95" name="向右箭號 94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6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2" name="群組 1"/>
            <p:cNvGrpSpPr/>
            <p:nvPr/>
          </p:nvGrpSpPr>
          <p:grpSpPr>
            <a:xfrm>
              <a:off x="4728227" y="1483228"/>
              <a:ext cx="2952000" cy="3995999"/>
              <a:chOff x="4728227" y="1784178"/>
              <a:chExt cx="2845942" cy="4436473"/>
            </a:xfrm>
          </p:grpSpPr>
          <p:grpSp>
            <p:nvGrpSpPr>
              <p:cNvPr id="28" name="群組 27"/>
              <p:cNvGrpSpPr/>
              <p:nvPr/>
            </p:nvGrpSpPr>
            <p:grpSpPr>
              <a:xfrm>
                <a:off x="4728227" y="1784178"/>
                <a:ext cx="2845942" cy="4436473"/>
                <a:chOff x="4577924" y="2909382"/>
                <a:chExt cx="2448798" cy="2720396"/>
              </a:xfrm>
            </p:grpSpPr>
            <p:pic>
              <p:nvPicPr>
                <p:cNvPr id="27" name="圖片 26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4" y="2909382"/>
                  <a:ext cx="2448798" cy="2720396"/>
                </a:xfrm>
                <a:prstGeom prst="rect">
                  <a:avLst/>
                </a:prstGeom>
              </p:spPr>
            </p:pic>
            <p:sp>
              <p:nvSpPr>
                <p:cNvPr id="76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3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1"/>
                <a:ext cx="2372132" cy="33828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4" action="ppaction://hlinksldjump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5" action="ppaction://hlinksldjump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5" action="ppaction://hlinksldjump"/>
                  </a:rPr>
                  <a:t>構解難組織圖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6" action="ppaction://hlinksldjump"/>
                  </a:rPr>
                  <a:t>檢視好處及壞處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7" action="ppaction://hlinksldjump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8" action="ppaction://hlinksldjump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9" action="ppaction://hlinksldjump"/>
                  </a:rPr>
                  <a:t>運用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9" action="ppaction://hlinksldjump"/>
                  </a:rPr>
                  <a:t>解難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9" action="ppaction://hlinksldjump"/>
                  </a:rPr>
                  <a:t>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10" action="ppaction://hlinksldjump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6" name="群組 5"/>
            <p:cNvGrpSpPr/>
            <p:nvPr/>
          </p:nvGrpSpPr>
          <p:grpSpPr>
            <a:xfrm>
              <a:off x="1625343" y="1483231"/>
              <a:ext cx="2806252" cy="3673962"/>
              <a:chOff x="1657543" y="1597714"/>
              <a:chExt cx="2806252" cy="3673962"/>
            </a:xfrm>
          </p:grpSpPr>
          <p:grpSp>
            <p:nvGrpSpPr>
              <p:cNvPr id="29" name="群組 28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26" name="圖片 25"/>
                <p:cNvPicPr>
                  <a:picLocks noChangeAspect="1"/>
                </p:cNvPicPr>
                <p:nvPr/>
              </p:nvPicPr>
              <p:blipFill>
                <a:blip r:embed="rId11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72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25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12" action="ppaction://hlinksldjump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13" action="ppaction://hlinksldjump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86670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3068558" y="1483228"/>
            <a:ext cx="6054884" cy="4090652"/>
            <a:chOff x="1625343" y="1483228"/>
            <a:chExt cx="6054884" cy="4090652"/>
          </a:xfrm>
        </p:grpSpPr>
        <p:grpSp>
          <p:nvGrpSpPr>
            <p:cNvPr id="30" name="群組 29"/>
            <p:cNvGrpSpPr/>
            <p:nvPr/>
          </p:nvGrpSpPr>
          <p:grpSpPr>
            <a:xfrm rot="16200000">
              <a:off x="4355327" y="2600883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3" name="向右箭號 42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4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3" name="群組 32"/>
            <p:cNvGrpSpPr/>
            <p:nvPr/>
          </p:nvGrpSpPr>
          <p:grpSpPr>
            <a:xfrm>
              <a:off x="4728227" y="1483228"/>
              <a:ext cx="2952000" cy="4090652"/>
              <a:chOff x="4728227" y="1784178"/>
              <a:chExt cx="2845942" cy="4541560"/>
            </a:xfrm>
          </p:grpSpPr>
          <p:grpSp>
            <p:nvGrpSpPr>
              <p:cNvPr id="39" name="群組 38"/>
              <p:cNvGrpSpPr/>
              <p:nvPr/>
            </p:nvGrpSpPr>
            <p:grpSpPr>
              <a:xfrm>
                <a:off x="4728227" y="1784178"/>
                <a:ext cx="2845942" cy="4436473"/>
                <a:chOff x="4577924" y="2909382"/>
                <a:chExt cx="2448798" cy="2720396"/>
              </a:xfrm>
            </p:grpSpPr>
            <p:pic>
              <p:nvPicPr>
                <p:cNvPr id="41" name="圖片 40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4" y="2909382"/>
                  <a:ext cx="2448798" cy="2720396"/>
                </a:xfrm>
                <a:prstGeom prst="rect">
                  <a:avLst/>
                </a:prstGeom>
              </p:spPr>
            </p:pic>
            <p:sp>
              <p:nvSpPr>
                <p:cNvPr id="42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0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1"/>
                <a:ext cx="2372132" cy="37928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構解難組織圖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檢視好處及壞處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解難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1625343" y="1483231"/>
              <a:ext cx="2806252" cy="3673962"/>
              <a:chOff x="1657543" y="1597714"/>
              <a:chExt cx="2806252" cy="3673962"/>
            </a:xfrm>
          </p:grpSpPr>
          <p:grpSp>
            <p:nvGrpSpPr>
              <p:cNvPr id="35" name="群組 34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37" name="圖片 36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38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6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23" name="矩形 22"/>
          <p:cNvSpPr/>
          <p:nvPr/>
        </p:nvSpPr>
        <p:spPr>
          <a:xfrm>
            <a:off x="3650840" y="2339332"/>
            <a:ext cx="1296000" cy="3049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793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14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19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6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17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6</a:t>
            </a:fld>
            <a:endParaRPr lang="en-US" dirty="0"/>
          </a:p>
        </p:txBody>
      </p:sp>
      <p:sp>
        <p:nvSpPr>
          <p:cNvPr id="2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68672" y="2948069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學習策略介紹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57878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7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字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7711177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要掌握良好的「評述性話語」能力，學生首先應學會識別不同「評述性話語」的類型。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透過學習從標題或題目辨認出標誌不同「評述性話語」類型的字詞，學生更能識別有關的「評述性話語」類型。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識別「評述性話語」類型後，學生能更準確地選用相應的學習策略，促進思考及組織內容。</a:t>
            </a:r>
          </a:p>
        </p:txBody>
      </p:sp>
    </p:spTree>
    <p:extLst>
      <p:ext uri="{BB962C8B-B14F-4D97-AF65-F5344CB8AC3E}">
        <p14:creationId xmlns:p14="http://schemas.microsoft.com/office/powerpoint/2010/main" val="81560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2122002" y="2543951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4CD2CF01-92D0-4B5B-BD00-2EF66CE88354}"/>
              </a:ext>
            </a:extLst>
          </p:cNvPr>
          <p:cNvSpPr/>
          <p:nvPr/>
        </p:nvSpPr>
        <p:spPr>
          <a:xfrm>
            <a:off x="6882566" y="5912179"/>
            <a:ext cx="496185" cy="49618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8530542" y="155443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59" name="群組 158"/>
          <p:cNvGrpSpPr>
            <a:grpSpLocks noChangeAspect="1"/>
          </p:cNvGrpSpPr>
          <p:nvPr/>
        </p:nvGrpSpPr>
        <p:grpSpPr>
          <a:xfrm>
            <a:off x="8700944" y="342263"/>
            <a:ext cx="3368231" cy="3384000"/>
            <a:chOff x="736854" y="737158"/>
            <a:chExt cx="3710376" cy="3727751"/>
          </a:xfrm>
        </p:grpSpPr>
        <p:sp>
          <p:nvSpPr>
            <p:cNvPr id="160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736854" y="737158"/>
              <a:ext cx="3710376" cy="3727751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61" name="文字方塊 160"/>
            <p:cNvSpPr txBox="1"/>
            <p:nvPr/>
          </p:nvSpPr>
          <p:spPr>
            <a:xfrm>
              <a:off x="1008811" y="1533055"/>
              <a:ext cx="3166462" cy="2135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方法  方案</a:t>
              </a:r>
              <a:endParaRPr lang="en-US" altLang="zh-TW" sz="4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辦法  措施</a:t>
              </a:r>
              <a:endParaRPr lang="en-US" altLang="zh-TW" sz="4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計劃  計策</a:t>
              </a:r>
              <a:endPara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8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8</a:t>
            </a:fld>
            <a:endParaRPr lang="en-US" dirty="0"/>
          </a:p>
        </p:txBody>
      </p:sp>
      <p:sp>
        <p:nvSpPr>
          <p:cNvPr id="1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辨識標誌字詞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9178" y="1645534"/>
            <a:ext cx="760136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標題或題目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中的標誌字詞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能夠標示答案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的話語類型或所達到的溝通功能，以下是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一些標示解難的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常見標誌字詞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：</a:t>
            </a:r>
            <a:endParaRPr lang="en-US" altLang="zh-TW" sz="2400" dirty="0">
              <a:latin typeface="Microsoft JhengHei" panose="020B0604030504040204" pitchFamily="34" charset="-120"/>
              <a:ea typeface="Microsoft JhengHei" panose="020B0604030504040204" pitchFamily="34" charset="-120"/>
              <a:cs typeface="DFPBiaoKaiShu-B5" panose="03000500000000000000" pitchFamily="66" charset="-128"/>
            </a:endParaRPr>
          </a:p>
        </p:txBody>
      </p:sp>
      <p:grpSp>
        <p:nvGrpSpPr>
          <p:cNvPr id="21" name="群組 20"/>
          <p:cNvGrpSpPr>
            <a:grpSpLocks noChangeAspect="1"/>
          </p:cNvGrpSpPr>
          <p:nvPr/>
        </p:nvGrpSpPr>
        <p:grpSpPr>
          <a:xfrm>
            <a:off x="6933947" y="3375312"/>
            <a:ext cx="3368231" cy="3384000"/>
            <a:chOff x="736854" y="739034"/>
            <a:chExt cx="3710376" cy="3727751"/>
          </a:xfrm>
        </p:grpSpPr>
        <p:sp>
          <p:nvSpPr>
            <p:cNvPr id="22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736854" y="739034"/>
              <a:ext cx="3710376" cy="3727751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3" name="文字方塊 22"/>
            <p:cNvSpPr txBox="1"/>
            <p:nvPr/>
          </p:nvSpPr>
          <p:spPr>
            <a:xfrm>
              <a:off x="1008811" y="1195891"/>
              <a:ext cx="3166462" cy="28140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處理</a:t>
              </a:r>
              <a:endPara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解決</a:t>
              </a:r>
              <a:endPara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應付</a:t>
              </a:r>
              <a:endPara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應對</a:t>
              </a:r>
            </a:p>
          </p:txBody>
        </p:sp>
      </p:grpSp>
      <p:grpSp>
        <p:nvGrpSpPr>
          <p:cNvPr id="24" name="群組 23"/>
          <p:cNvGrpSpPr>
            <a:grpSpLocks noChangeAspect="1"/>
          </p:cNvGrpSpPr>
          <p:nvPr/>
        </p:nvGrpSpPr>
        <p:grpSpPr>
          <a:xfrm>
            <a:off x="3550885" y="2386236"/>
            <a:ext cx="3368231" cy="3384000"/>
            <a:chOff x="736854" y="739034"/>
            <a:chExt cx="3710376" cy="3727751"/>
          </a:xfrm>
        </p:grpSpPr>
        <p:sp>
          <p:nvSpPr>
            <p:cNvPr id="25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736854" y="739034"/>
              <a:ext cx="3710376" cy="3727751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6" name="文字方塊 25"/>
            <p:cNvSpPr txBox="1"/>
            <p:nvPr/>
          </p:nvSpPr>
          <p:spPr>
            <a:xfrm>
              <a:off x="1008811" y="1195891"/>
              <a:ext cx="3166462" cy="28140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如何</a:t>
              </a:r>
              <a:endPara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怎樣</a:t>
              </a:r>
              <a:endPara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怎麼樣</a:t>
              </a:r>
              <a:endPara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怎麼辦</a:t>
              </a:r>
            </a:p>
          </p:txBody>
        </p:sp>
      </p:grpSp>
      <p:grpSp>
        <p:nvGrpSpPr>
          <p:cNvPr id="27" name="群組 26"/>
          <p:cNvGrpSpPr>
            <a:grpSpLocks noChangeAspect="1"/>
          </p:cNvGrpSpPr>
          <p:nvPr/>
        </p:nvGrpSpPr>
        <p:grpSpPr>
          <a:xfrm>
            <a:off x="109961" y="3355732"/>
            <a:ext cx="3368231" cy="3384000"/>
            <a:chOff x="736854" y="737158"/>
            <a:chExt cx="3710376" cy="3727751"/>
          </a:xfrm>
        </p:grpSpPr>
        <p:sp>
          <p:nvSpPr>
            <p:cNvPr id="28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736854" y="737158"/>
              <a:ext cx="3710376" cy="3727751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9" name="文字方塊 28"/>
            <p:cNvSpPr txBox="1"/>
            <p:nvPr/>
          </p:nvSpPr>
          <p:spPr>
            <a:xfrm>
              <a:off x="1008811" y="1533055"/>
              <a:ext cx="3166462" cy="2135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建議</a:t>
              </a:r>
              <a:endParaRPr lang="en-US" altLang="zh-TW" sz="4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說明</a:t>
              </a:r>
              <a:endParaRPr lang="en-US" altLang="zh-TW" sz="4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講解</a:t>
              </a:r>
              <a:endPara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024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3068558" y="1483228"/>
            <a:ext cx="6054884" cy="4090652"/>
            <a:chOff x="1625343" y="1483228"/>
            <a:chExt cx="6054884" cy="4090652"/>
          </a:xfrm>
        </p:grpSpPr>
        <p:grpSp>
          <p:nvGrpSpPr>
            <p:cNvPr id="33" name="群組 32"/>
            <p:cNvGrpSpPr/>
            <p:nvPr/>
          </p:nvGrpSpPr>
          <p:grpSpPr>
            <a:xfrm rot="16200000">
              <a:off x="4355327" y="2600883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4" name="向右箭號 43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5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4728227" y="1483228"/>
              <a:ext cx="2952000" cy="4090652"/>
              <a:chOff x="4728227" y="1784178"/>
              <a:chExt cx="2845942" cy="4541560"/>
            </a:xfrm>
          </p:grpSpPr>
          <p:grpSp>
            <p:nvGrpSpPr>
              <p:cNvPr id="40" name="群組 39"/>
              <p:cNvGrpSpPr/>
              <p:nvPr/>
            </p:nvGrpSpPr>
            <p:grpSpPr>
              <a:xfrm>
                <a:off x="4728227" y="1784178"/>
                <a:ext cx="2845942" cy="4436473"/>
                <a:chOff x="4577924" y="2909382"/>
                <a:chExt cx="2448798" cy="2720396"/>
              </a:xfrm>
            </p:grpSpPr>
            <p:pic>
              <p:nvPicPr>
                <p:cNvPr id="42" name="圖片 41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4" y="2909382"/>
                  <a:ext cx="2448798" cy="2720396"/>
                </a:xfrm>
                <a:prstGeom prst="rect">
                  <a:avLst/>
                </a:prstGeom>
              </p:spPr>
            </p:pic>
            <p:sp>
              <p:nvSpPr>
                <p:cNvPr id="43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1"/>
                <a:ext cx="2372132" cy="37928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構解難組織圖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檢視好處及壞處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解難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5" name="群組 34"/>
            <p:cNvGrpSpPr/>
            <p:nvPr/>
          </p:nvGrpSpPr>
          <p:grpSpPr>
            <a:xfrm>
              <a:off x="1625343" y="1483231"/>
              <a:ext cx="2806252" cy="3673962"/>
              <a:chOff x="1657543" y="1597714"/>
              <a:chExt cx="2806252" cy="3673962"/>
            </a:xfrm>
          </p:grpSpPr>
          <p:grpSp>
            <p:nvGrpSpPr>
              <p:cNvPr id="36" name="群組 35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38" name="圖片 37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39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7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3641242" y="3065158"/>
            <a:ext cx="504000" cy="3049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093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綠黃色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12964</TotalTime>
  <Words>4113</Words>
  <Application>Microsoft Office PowerPoint</Application>
  <PresentationFormat>寬螢幕</PresentationFormat>
  <Paragraphs>588</Paragraphs>
  <Slides>33</Slides>
  <Notes>23</Notes>
  <HiddenSlides>0</HiddenSlides>
  <MMClips>0</MMClips>
  <ScaleCrop>false</ScaleCrop>
  <HeadingPairs>
    <vt:vector size="6" baseType="variant">
      <vt:variant>
        <vt:lpstr>使用字型</vt:lpstr>
      </vt:variant>
      <vt:variant>
        <vt:i4>10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33</vt:i4>
      </vt:variant>
    </vt:vector>
  </HeadingPairs>
  <TitlesOfParts>
    <vt:vector size="44" baseType="lpstr">
      <vt:lpstr>DFPBiaoKaiShu-B5</vt:lpstr>
      <vt:lpstr>Microsoft JhengHei UI</vt:lpstr>
      <vt:lpstr>Poppins</vt:lpstr>
      <vt:lpstr>微軟正黑體</vt:lpstr>
      <vt:lpstr>微軟正黑體</vt:lpstr>
      <vt:lpstr>新細明體</vt:lpstr>
      <vt:lpstr>Arial</vt:lpstr>
      <vt:lpstr>Calibri</vt:lpstr>
      <vt:lpstr>Courier New</vt:lpstr>
      <vt:lpstr>Wingdings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651</cp:revision>
  <dcterms:created xsi:type="dcterms:W3CDTF">2022-06-23T09:13:07Z</dcterms:created>
  <dcterms:modified xsi:type="dcterms:W3CDTF">2023-10-04T09:09:21Z</dcterms:modified>
</cp:coreProperties>
</file>